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63" r:id="rId10"/>
    <p:sldId id="264" r:id="rId11"/>
    <p:sldId id="275" r:id="rId12"/>
    <p:sldId id="280" r:id="rId13"/>
    <p:sldId id="281" r:id="rId14"/>
    <p:sldId id="282" r:id="rId15"/>
    <p:sldId id="283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ВСЕМИРНЫЙ ДЕНЬ ФУТБОЛА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10 декабря, поклонники самой популярной игры на планете отмечают Всемирный день футбола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Содержимое 6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1319037"/>
            <a:ext cx="4714908" cy="39079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ФУТБОЛЬНАЯ ЭКИПИРОВКА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Содержимое 8" descr="12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785786" y="1214422"/>
            <a:ext cx="4038600" cy="2480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10.jp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4714876" y="2714620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3" descr="1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928662" y="4214818"/>
            <a:ext cx="3681603" cy="2453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ФУТБОЛЬНОЕ ПОЛЕ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642910" y="1285861"/>
            <a:ext cx="8258204" cy="4745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ФУТБОЛЬНЫЙ МЯЧ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" name="Содержимое 7" descr="879878987975484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214282" y="3714752"/>
            <a:ext cx="5734708" cy="2928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321456987.jp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285720" y="1285860"/>
            <a:ext cx="4038600" cy="2695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1 категория\Презинтация футбол\укенголдорпавыфвапрол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48" y="1071545"/>
            <a:ext cx="4429132" cy="3321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1 категория\Презинтация футбол\нина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14810" y="3857627"/>
            <a:ext cx="4214842" cy="2804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НАКАЗАНИЕ В ФУТБОЛЕ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желтая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14281" y="3000372"/>
            <a:ext cx="5540565" cy="3689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красная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500562" y="1285859"/>
            <a:ext cx="4467228" cy="3350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ФУТБОЛ НА БОЛЬШОМ ЭКРАНЕ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экран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428596" y="1857364"/>
            <a:ext cx="8317260" cy="4621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музей 1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3995958"/>
            <a:ext cx="4749970" cy="2862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музей 2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285720" y="500042"/>
            <a:ext cx="4824972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D:\1 категория\Презинтация футбол\музей 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0694" y="3587155"/>
            <a:ext cx="2600322" cy="3270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1 категория\Презинтация футбол\музей 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571480"/>
            <a:ext cx="4323290" cy="2735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_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15616" y="1268761"/>
            <a:ext cx="648072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ФУТБОЛ ?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9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142843" y="1500174"/>
            <a:ext cx="4826033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1714488"/>
            <a:ext cx="4038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Содержимое 4" descr="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92690" y="3286125"/>
            <a:ext cx="4861154" cy="357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ФУТБОЛА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29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00034" y="1857364"/>
            <a:ext cx="7096302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786314" y="1600201"/>
            <a:ext cx="3900486" cy="197167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1643050"/>
            <a:ext cx="8055774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571480"/>
            <a:ext cx="7097442" cy="436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ИГРЫ 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8329642" cy="1893887"/>
          </a:xfrm>
        </p:spPr>
        <p:txBody>
          <a:bodyPr>
            <a:normAutofit/>
          </a:bodyPr>
          <a:lstStyle/>
          <a:p>
            <a:pPr algn="ctr"/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17937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" name="Содержимое 9" descr="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0034" y="1285860"/>
            <a:ext cx="8329642" cy="5206027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401080" cy="79849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ИГРЫ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Содержимое 5" descr="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982562" y="928670"/>
            <a:ext cx="498680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9" descr="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7158" y="4071942"/>
            <a:ext cx="4038600" cy="2466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4" descr="6.jpg"/>
          <p:cNvPicPr>
            <a:picLocks noGrp="1" noChangeAspect="1"/>
          </p:cNvPicPr>
          <p:nvPr>
            <p:ph sz="half" idx="1"/>
          </p:nvPr>
        </p:nvPicPr>
        <p:blipFill>
          <a:blip r:embed="rId4" cstate="email"/>
          <a:stretch>
            <a:fillRect/>
          </a:stretch>
        </p:blipFill>
        <p:spPr>
          <a:xfrm>
            <a:off x="285720" y="1357298"/>
            <a:ext cx="3680139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6" descr="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643438" y="4143380"/>
            <a:ext cx="3824286" cy="2505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ТАКТИЧЕСКИЕ ПОСТРОЕНИЯ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357298"/>
            <a:ext cx="8258204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ФУТБОЛЬНАЯ ЭКИПИРОВКА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1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571612"/>
            <a:ext cx="4857784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9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5214942" y="1714488"/>
            <a:ext cx="3471862" cy="2048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6" descr="1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86446" y="3936398"/>
            <a:ext cx="2857520" cy="2921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45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ВСЕМИРНЫЙ ДЕНЬ ФУТБОЛА</vt:lpstr>
      <vt:lpstr>ЧТО ТАКОЕ ФУТБОЛ ?</vt:lpstr>
      <vt:lpstr>ИСТОРИЯ ФУТБОЛА</vt:lpstr>
      <vt:lpstr>Презентация PowerPoint</vt:lpstr>
      <vt:lpstr>Презентация PowerPoint</vt:lpstr>
      <vt:lpstr>ПРАВИЛА ИГРЫ </vt:lpstr>
      <vt:lpstr>ЦЕЛЬ ИГРЫ</vt:lpstr>
      <vt:lpstr>ТАКТИЧЕСКИЕ ПОСТРОЕНИЯ</vt:lpstr>
      <vt:lpstr>ФУТБОЛЬНАЯ ЭКИПИРОВКА </vt:lpstr>
      <vt:lpstr>ФУТБОЛЬНАЯ ЭКИПИРОВКА</vt:lpstr>
      <vt:lpstr>ФУТБОЛЬНОЕ ПОЛЕ</vt:lpstr>
      <vt:lpstr>ФУТБОЛЬНЫЙ МЯЧ</vt:lpstr>
      <vt:lpstr>НАКАЗАНИЕ В ФУТБОЛЕ</vt:lpstr>
      <vt:lpstr>ФУТБОЛ НА БОЛЬШОМ ЭКРАНЕ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ФУТБОЛА</dc:title>
  <dc:creator>кияниченко</dc:creator>
  <cp:lastModifiedBy>MA</cp:lastModifiedBy>
  <cp:revision>60</cp:revision>
  <dcterms:created xsi:type="dcterms:W3CDTF">2018-12-10T14:48:02Z</dcterms:created>
  <dcterms:modified xsi:type="dcterms:W3CDTF">2021-12-09T07:32:19Z</dcterms:modified>
</cp:coreProperties>
</file>