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75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ФУТБОЛА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10 декабря, поклонники самой популярной игры на планете отмечают Всемирный день футбола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319037"/>
            <a:ext cx="4714908" cy="3907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ФУТБОЛЬНАЯ ЭКИПИРОВКА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1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785786" y="1214422"/>
            <a:ext cx="4038600" cy="248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0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714876" y="271462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4214818"/>
            <a:ext cx="3681603" cy="245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ФУТБОЛЬНОЕ ПОЛЕ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285861"/>
            <a:ext cx="8258204" cy="474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ФУТБОЛЬНЫЙ МЯЧ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87987898797548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14282" y="3714752"/>
            <a:ext cx="5734708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32145698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1285860"/>
            <a:ext cx="4038600" cy="269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1 категория\Презинтация футбол\укенголдорпавыфвапро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071545"/>
            <a:ext cx="4429132" cy="332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1 категория\Презинтация футбол\ни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3857627"/>
            <a:ext cx="4214842" cy="280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НАКАЗАНИЕ В ФУТБОЛЕ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желтая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1" y="3000372"/>
            <a:ext cx="5540565" cy="368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красная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00562" y="1285859"/>
            <a:ext cx="4467228" cy="335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ФУТБОЛ НА БОЛЬШОМ ЭКРАНЕ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экран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857364"/>
            <a:ext cx="8317260" cy="462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узей 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3995958"/>
            <a:ext cx="4749970" cy="28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музей 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85720" y="500042"/>
            <a:ext cx="482497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1 категория\Презинтация футбол\музей 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587155"/>
            <a:ext cx="2600322" cy="327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1 категория\Презинтация футбол\музей 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71480"/>
            <a:ext cx="4323290" cy="273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5616" y="1268761"/>
            <a:ext cx="648072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ФУТБОЛ ?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3" y="1500174"/>
            <a:ext cx="4826033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714488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4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92690" y="3286125"/>
            <a:ext cx="486115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ФУТБОЛА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2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034" y="1857364"/>
            <a:ext cx="709630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1600201"/>
            <a:ext cx="3900486" cy="19716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805577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7097442" cy="436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 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329642" cy="1893887"/>
          </a:xfrm>
        </p:spPr>
        <p:txBody>
          <a:bodyPr>
            <a:normAutofit/>
          </a:bodyPr>
          <a:lstStyle/>
          <a:p>
            <a:pPr algn="ctr"/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793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Содержимое 9" descr="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329642" cy="520602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7984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ИГРЫ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82562" y="928670"/>
            <a:ext cx="498680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9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4071942"/>
            <a:ext cx="4038600" cy="246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285720" y="1357298"/>
            <a:ext cx="368013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6" descr="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4143380"/>
            <a:ext cx="3824286" cy="250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ТАКТИЧЕСКИЕ ПОСТРОЕНИЯ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57298"/>
            <a:ext cx="825820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ФУТБОЛЬНАЯ ЭКИПИРОВКА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48577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214942" y="1714488"/>
            <a:ext cx="3471862" cy="204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6" descr="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3936398"/>
            <a:ext cx="2857520" cy="292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45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ВСЕМИРНЫЙ ДЕНЬ ФУТБОЛА</vt:lpstr>
      <vt:lpstr>ЧТО ТАКОЕ ФУТБОЛ ?</vt:lpstr>
      <vt:lpstr>ИСТОРИЯ ФУТБОЛА</vt:lpstr>
      <vt:lpstr>Презентация PowerPoint</vt:lpstr>
      <vt:lpstr>Презентация PowerPoint</vt:lpstr>
      <vt:lpstr>ПРАВИЛА ИГРЫ </vt:lpstr>
      <vt:lpstr>ЦЕЛЬ ИГРЫ</vt:lpstr>
      <vt:lpstr>ТАКТИЧЕСКИЕ ПОСТРОЕНИЯ</vt:lpstr>
      <vt:lpstr>ФУТБОЛЬНАЯ ЭКИПИРОВКА </vt:lpstr>
      <vt:lpstr>ФУТБОЛЬНАЯ ЭКИПИРОВКА</vt:lpstr>
      <vt:lpstr>ФУТБОЛЬНОЕ ПОЛЕ</vt:lpstr>
      <vt:lpstr>ФУТБОЛЬНЫЙ МЯЧ</vt:lpstr>
      <vt:lpstr>НАКАЗАНИЕ В ФУТБОЛЕ</vt:lpstr>
      <vt:lpstr>ФУТБОЛ НА БОЛЬШОМ ЭКРАНЕ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ФУТБОЛА</dc:title>
  <dc:creator>кияниченко</dc:creator>
  <cp:lastModifiedBy>MA</cp:lastModifiedBy>
  <cp:revision>60</cp:revision>
  <dcterms:created xsi:type="dcterms:W3CDTF">2018-12-10T14:48:02Z</dcterms:created>
  <dcterms:modified xsi:type="dcterms:W3CDTF">2021-12-09T07:32:19Z</dcterms:modified>
</cp:coreProperties>
</file>