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9" r:id="rId3"/>
    <p:sldId id="270" r:id="rId4"/>
    <p:sldId id="272" r:id="rId5"/>
    <p:sldId id="274" r:id="rId6"/>
    <p:sldId id="275" r:id="rId7"/>
    <p:sldId id="276" r:id="rId8"/>
    <p:sldId id="277" r:id="rId9"/>
    <p:sldId id="278" r:id="rId10"/>
    <p:sldId id="271" r:id="rId11"/>
    <p:sldId id="258" r:id="rId12"/>
    <p:sldId id="259" r:id="rId13"/>
    <p:sldId id="260" r:id="rId14"/>
    <p:sldId id="261" r:id="rId15"/>
    <p:sldId id="265" r:id="rId16"/>
    <p:sldId id="279" r:id="rId17"/>
    <p:sldId id="280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87E49D2-4FC1-42BE-8223-EB23CC1F35BC}">
          <p14:sldIdLst>
            <p14:sldId id="257"/>
            <p14:sldId id="269"/>
            <p14:sldId id="270"/>
            <p14:sldId id="272"/>
            <p14:sldId id="274"/>
            <p14:sldId id="275"/>
            <p14:sldId id="276"/>
            <p14:sldId id="277"/>
            <p14:sldId id="278"/>
            <p14:sldId id="271"/>
            <p14:sldId id="258"/>
            <p14:sldId id="259"/>
            <p14:sldId id="260"/>
            <p14:sldId id="261"/>
            <p14:sldId id="265"/>
            <p14:sldId id="279"/>
            <p14:sldId id="280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1" autoAdjust="0"/>
    <p:restoredTop sz="94660" autoAdjust="0"/>
  </p:normalViewPr>
  <p:slideViewPr>
    <p:cSldViewPr>
      <p:cViewPr varScale="1">
        <p:scale>
          <a:sx n="73" d="100"/>
          <a:sy n="73" d="100"/>
        </p:scale>
        <p:origin x="15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5D9CD-DAF4-4522-9D6E-2FADA82CE623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B8B1C-5D98-4C1D-86D5-741EA839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AA48-85E1-4833-B719-7C43AD315C2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0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28600" y="764704"/>
            <a:ext cx="7811027" cy="1872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0200" dirty="0"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ru-RU" sz="102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  </a:t>
            </a:r>
            <a:r>
              <a:rPr lang="ru-RU" sz="102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Валенки.</a:t>
            </a:r>
          </a:p>
          <a:p>
            <a:pPr marL="0" indent="0">
              <a:buNone/>
            </a:pPr>
            <a:endParaRPr lang="ru-RU" sz="10200" dirty="0" smtClean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205750"/>
            <a:ext cx="439248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русского валенка</a:t>
            </a:r>
            <a:endParaRPr lang="ru-RU" sz="6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валюхи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87629" y="3645024"/>
            <a:ext cx="5082497" cy="3361006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47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95"/>
    </mc:Choice>
    <mc:Fallback xmlns="">
      <p:transition advTm="4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571612"/>
            <a:ext cx="5357818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В зависимости от региона России: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«пимы» – в Сибири;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«чесанки» и «катанки» – в Нижнем Новгороде;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«валенцы» - в Тамбовской и Тверской областях.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В зависимости от шерсти: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«волнушечки» и «выходки» – валенки из козьей шерсти;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sz="3100" b="1" i="1" dirty="0" smtClean="0">
                <a:solidFill>
                  <a:schemeClr val="tx2">
                    <a:lumMod val="10000"/>
                  </a:schemeClr>
                </a:solidFill>
              </a:rPr>
              <a:t>катанки» – из овечьей. </a:t>
            </a: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358246" cy="142876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b="1" dirty="0" smtClean="0"/>
              <a:t>Как ещё могут называться валенки ?</a:t>
            </a:r>
            <a:endParaRPr lang="ru-RU" b="1" dirty="0"/>
          </a:p>
        </p:txBody>
      </p:sp>
      <p:pic>
        <p:nvPicPr>
          <p:cNvPr id="9" name="Рисунок 8" descr="танец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124744"/>
            <a:ext cx="3071834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50987" cy="1512168"/>
          </a:xfrm>
        </p:spPr>
        <p:txBody>
          <a:bodyPr/>
          <a:lstStyle/>
          <a:p>
            <a:r>
              <a:rPr lang="ru-RU" b="1" dirty="0"/>
              <a:t>Валенки— тёплые войлочные сапоги из свалянной овечьей </a:t>
            </a:r>
            <a:r>
              <a:rPr lang="ru-RU" b="1" dirty="0" smtClean="0"/>
              <a:t>шерсти.</a:t>
            </a:r>
            <a:endParaRPr lang="ru-RU" dirty="0"/>
          </a:p>
        </p:txBody>
      </p:sp>
      <p:pic>
        <p:nvPicPr>
          <p:cNvPr id="2050" name="Picture 2" descr="C:\Users\RUS\AppData\Local\Microsoft\Windows\Temporary Internet Files\Content.IE5\ZLSFYYGK\MC900435855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2130" y="1556792"/>
            <a:ext cx="445709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4427984" cy="4427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2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3"/>
    </mc:Choice>
    <mc:Fallback xmlns="">
      <p:transition spd="slow" advTm="3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459433"/>
            <a:ext cx="2660650" cy="72009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26" y="185631"/>
            <a:ext cx="6512148" cy="47929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013176"/>
            <a:ext cx="8784976" cy="84787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  Валенки — это традиционная русская обувь, которая используется для ходьбы по сухому снегу. 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Валенки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бывают коричневого, чёрного, серого, и белого цвета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0"/>
    </mc:Choice>
    <mc:Fallback xmlns="">
      <p:transition spd="slow" advTm="601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4431"/>
            <a:ext cx="7699144" cy="1788571"/>
          </a:xfrm>
        </p:spPr>
        <p:txBody>
          <a:bodyPr/>
          <a:lstStyle/>
          <a:p>
            <a:r>
              <a:rPr lang="ru-RU" b="1" dirty="0"/>
              <a:t>Н</a:t>
            </a:r>
            <a:r>
              <a:rPr lang="ru-RU" b="1" dirty="0" smtClean="0"/>
              <a:t>о </a:t>
            </a:r>
            <a:r>
              <a:rPr lang="ru-RU" b="1" dirty="0"/>
              <a:t>в последние годы выпускаются валенки самых разных цветов.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437568" cy="27363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00335"/>
            <a:ext cx="3143553" cy="235766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94834"/>
            <a:ext cx="3456384" cy="24460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17032"/>
            <a:ext cx="3563888" cy="27584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31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7"/>
    </mc:Choice>
    <mc:Fallback xmlns="">
      <p:transition spd="slow" advTm="8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123080" cy="924475"/>
          </a:xfrm>
        </p:spPr>
        <p:txBody>
          <a:bodyPr/>
          <a:lstStyle/>
          <a:p>
            <a:r>
              <a:rPr lang="ru-RU" b="1" dirty="0"/>
              <a:t>Самый главный недостаток валенок- это их </a:t>
            </a:r>
            <a:r>
              <a:rPr lang="ru-RU" b="1" dirty="0" smtClean="0"/>
              <a:t>не влагостойкость , и поэтому придумали галоши.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1172"/>
            <a:ext cx="3824487" cy="31100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9" y="1538790"/>
            <a:ext cx="2988332" cy="28083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99" y="4438069"/>
            <a:ext cx="3240360" cy="2430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4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1"/>
    </mc:Choice>
    <mc:Fallback xmlns="">
      <p:transition spd="slow" advTm="10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924475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Дети, а давайте создадим и мы свой музей валенок?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" y="1340768"/>
            <a:ext cx="5146433" cy="1296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Я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вам предлагаю стать модельерами. Каждый выберет себе в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аленок и украсит.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435846" cy="4581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84884"/>
            <a:ext cx="3003798" cy="4005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22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08"/>
    </mc:Choice>
    <mc:Fallback xmlns="">
      <p:transition spd="slow" advTm="1660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4716"/>
            <a:ext cx="5524078" cy="5925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866593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Музей «Валенки расписные»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81000"/>
            <a:ext cx="235572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9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58" y="1340768"/>
            <a:ext cx="6948264" cy="5211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188640"/>
            <a:ext cx="7227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</a:rPr>
              <a:t>Игра</a:t>
            </a: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 «Передай валенки»</a:t>
            </a:r>
            <a:endParaRPr lang="ru-RU" sz="4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0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988840"/>
            <a:ext cx="8579902" cy="14688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Спасибо за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внимание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Головко Светлана Владимировна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284984"/>
            <a:ext cx="8311278" cy="35730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b="1" i="1" dirty="0" smtClean="0">
                <a:solidFill>
                  <a:schemeClr val="tx2">
                    <a:lumMod val="10000"/>
                  </a:schemeClr>
                </a:solidFill>
              </a:rPr>
              <a:t>Ходит в этой обуви Дед Мороз зимой.</a:t>
            </a:r>
          </a:p>
          <a:p>
            <a:pPr algn="ctr">
              <a:buNone/>
            </a:pPr>
            <a:r>
              <a:rPr lang="ru-RU" sz="3000" b="1" i="1" dirty="0" smtClean="0">
                <a:solidFill>
                  <a:schemeClr val="tx2">
                    <a:lumMod val="10000"/>
                  </a:schemeClr>
                </a:solidFill>
              </a:rPr>
              <a:t>Бегает по улице ребятня гурьбой.</a:t>
            </a:r>
          </a:p>
          <a:p>
            <a:pPr algn="ctr">
              <a:buNone/>
            </a:pPr>
            <a:r>
              <a:rPr lang="ru-RU" sz="3000" b="1" i="1" dirty="0" smtClean="0">
                <a:solidFill>
                  <a:schemeClr val="tx2">
                    <a:lumMod val="10000"/>
                  </a:schemeClr>
                </a:solidFill>
              </a:rPr>
              <a:t>Домовой в них ходит – охраняет дом.</a:t>
            </a:r>
          </a:p>
          <a:p>
            <a:pPr algn="ctr">
              <a:buNone/>
            </a:pPr>
            <a:r>
              <a:rPr lang="ru-RU" sz="3000" b="1" i="1" dirty="0" smtClean="0">
                <a:solidFill>
                  <a:schemeClr val="tx2">
                    <a:lumMod val="10000"/>
                  </a:schemeClr>
                </a:solidFill>
              </a:rPr>
              <a:t>Круглый год их носит работящий гном.</a:t>
            </a:r>
          </a:p>
          <a:p>
            <a:pPr algn="ctr">
              <a:buNone/>
            </a:pPr>
            <a:r>
              <a:rPr lang="ru-RU" sz="3000" b="1" i="1" dirty="0" smtClean="0">
                <a:solidFill>
                  <a:schemeClr val="tx2">
                    <a:lumMod val="10000"/>
                  </a:schemeClr>
                </a:solidFill>
              </a:rPr>
              <a:t>Что это такое? Ну-ка, назови.</a:t>
            </a:r>
          </a:p>
          <a:p>
            <a:pPr algn="ctr">
              <a:buNone/>
            </a:pPr>
            <a:r>
              <a:rPr lang="ru-RU" sz="3000" b="1" i="1" dirty="0" smtClean="0">
                <a:solidFill>
                  <a:schemeClr val="tx2">
                    <a:lumMod val="10000"/>
                  </a:schemeClr>
                </a:solidFill>
              </a:rPr>
              <a:t>Милые и теплые валенки твои.</a:t>
            </a:r>
          </a:p>
          <a:p>
            <a:pPr>
              <a:buNone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роз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40353" y="3286"/>
            <a:ext cx="3216278" cy="31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772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213486"/>
            <a:ext cx="7125113" cy="924475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История первого валенка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551470" y="2254056"/>
            <a:ext cx="3592530" cy="29031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Валенки-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24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исконно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русская 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обувь. Слово «Валенки» неотделимо от традиционного 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представления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о России, с ее русской зимой и снежными просторами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" name="Рисунок 11" descr="на санях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556792"/>
            <a:ext cx="5416789" cy="404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етруш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9893" y="620688"/>
            <a:ext cx="4666710" cy="5976664"/>
          </a:xfrm>
        </p:spPr>
      </p:pic>
      <p:sp>
        <p:nvSpPr>
          <p:cNvPr id="11" name="TextBox 10"/>
          <p:cNvSpPr txBox="1"/>
          <p:nvPr/>
        </p:nvSpPr>
        <p:spPr>
          <a:xfrm flipH="1">
            <a:off x="4932040" y="142852"/>
            <a:ext cx="39262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Известно, что катанки жаловал Петр 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</a:rPr>
              <a:t>I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, который помимо прочих достоинств, находил в них лечебные цели.  После больших праздников и гуляний  он любил попариться в бане, окунуться в прорубь. Потом  требовал горячих щей и надевал валенки. Тёплая обувь должна была обеспечить лучшую циркуляцию крови.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4122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77072"/>
            <a:ext cx="8682168" cy="27809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Екатерина Великая имела первые пимы, которые она носила под кринолиновым платьем на своих  больных ногах. Для неё специально изобрели мягкие чёсанки из тонкой шерсти. </a:t>
            </a:r>
            <a:endParaRPr lang="ru-RU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4807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4647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548680"/>
            <a:ext cx="4499992" cy="506801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</a:rPr>
              <a:t>    Валенки не раз спасали русского человека во времена невзгод, чему свидетельствуют фотографии с фронтов войны. </a:t>
            </a:r>
            <a:endParaRPr lang="ru-RU" sz="3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Рисунок 4" descr="вой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3254223"/>
            <a:ext cx="4415680" cy="3168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тан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88639"/>
            <a:ext cx="4104456" cy="3065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60412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221088"/>
            <a:ext cx="8568952" cy="227974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500" dirty="0" smtClean="0">
                <a:solidFill>
                  <a:schemeClr val="tx2">
                    <a:lumMod val="10000"/>
                  </a:schemeClr>
                </a:solidFill>
              </a:rPr>
              <a:t>   </a:t>
            </a:r>
            <a:r>
              <a:rPr lang="ru-RU" sz="3900" b="1" i="1" dirty="0" smtClean="0">
                <a:solidFill>
                  <a:schemeClr val="tx2">
                    <a:lumMod val="10000"/>
                  </a:schemeClr>
                </a:solidFill>
              </a:rPr>
              <a:t>Валенки на Руси были очень дорогим подарком, а иметь собственные валенки было престижно. Валенки берегли, носили по очереди, передавали по наследству</a:t>
            </a:r>
            <a:r>
              <a:rPr lang="ru-RU" sz="3500" b="1" i="1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ru-RU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дети зимо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188640"/>
            <a:ext cx="4536504" cy="352839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 descr="забав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25025" y="173792"/>
            <a:ext cx="4732459" cy="368725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67877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714752"/>
            <a:ext cx="4357718" cy="292895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Валенки являлись лучшей обувью для гуляний на Руси. В них праздновали масленицу, колядовали, водили хороводы, плясали под гармонь.</a:t>
            </a:r>
            <a:endParaRPr lang="ru-RU" sz="2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Рисунок 4" descr="масленица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429000"/>
            <a:ext cx="4312416" cy="3214710"/>
          </a:xfrm>
          <a:prstGeom prst="rect">
            <a:avLst/>
          </a:prstGeom>
        </p:spPr>
      </p:pic>
      <p:pic>
        <p:nvPicPr>
          <p:cNvPr id="7" name="Рисунок 6" descr="масленица 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16631"/>
            <a:ext cx="4248472" cy="3553267"/>
          </a:xfrm>
          <a:prstGeom prst="rect">
            <a:avLst/>
          </a:prstGeom>
        </p:spPr>
      </p:pic>
      <p:pic>
        <p:nvPicPr>
          <p:cNvPr id="9" name="Рисунок 8" descr="масленица 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140647"/>
            <a:ext cx="4501734" cy="369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027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4290"/>
            <a:ext cx="8675288" cy="155852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Существуют три музея валенок: в Москве, в мордовском селе Урусове и в городе Мышкине Ярославской области.            </a:t>
            </a:r>
            <a:endParaRPr lang="ru-RU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музей в Москв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6082" y="1916831"/>
            <a:ext cx="3585837" cy="4645289"/>
          </a:xfrm>
          <a:prstGeom prst="rect">
            <a:avLst/>
          </a:prstGeom>
        </p:spPr>
      </p:pic>
      <p:pic>
        <p:nvPicPr>
          <p:cNvPr id="8" name="Рисунок 7" descr="Мышкинский музе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54844" y="1555394"/>
            <a:ext cx="3888432" cy="50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|1.4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6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|1.7"/>
</p:tagLst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415</Words>
  <Application>Microsoft Office PowerPoint</Application>
  <PresentationFormat>Экран (4:3)</PresentationFormat>
  <Paragraphs>40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Batang</vt:lpstr>
      <vt:lpstr>Calibri</vt:lpstr>
      <vt:lpstr>Courier New</vt:lpstr>
      <vt:lpstr>Trebuchet MS</vt:lpstr>
      <vt:lpstr>Verdana</vt:lpstr>
      <vt:lpstr>Wingdings</vt:lpstr>
      <vt:lpstr>Wingdings 2</vt:lpstr>
      <vt:lpstr>Winter</vt:lpstr>
      <vt:lpstr>Презентация PowerPoint</vt:lpstr>
      <vt:lpstr>Презентация PowerPoint</vt:lpstr>
      <vt:lpstr>История первого валенка.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ещё могут называться валенки ?</vt:lpstr>
      <vt:lpstr>Валенки— тёплые войлочные сапоги из свалянной овечьей шерсти.</vt:lpstr>
      <vt:lpstr>Презентация PowerPoint</vt:lpstr>
      <vt:lpstr>Но в последние годы выпускаются валенки самых разных цветов.</vt:lpstr>
      <vt:lpstr>Самый главный недостаток валенок- это их не влагостойкость , и поэтому придумали галоши.</vt:lpstr>
      <vt:lpstr>Дети, а давайте создадим и мы свой музей валенок?</vt:lpstr>
      <vt:lpstr>Презентация PowerPoint</vt:lpstr>
      <vt:lpstr>Презентация PowerPoint</vt:lpstr>
      <vt:lpstr>Спасибо за внимание Головко Светлана Владимировна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</dc:creator>
  <cp:lastModifiedBy>Пользователь</cp:lastModifiedBy>
  <cp:revision>24</cp:revision>
  <dcterms:created xsi:type="dcterms:W3CDTF">2013-01-31T15:26:24Z</dcterms:created>
  <dcterms:modified xsi:type="dcterms:W3CDTF">2021-01-15T09:33:14Z</dcterms:modified>
</cp:coreProperties>
</file>