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39612"/>
          </a:xfrm>
        </p:spPr>
        <p:txBody>
          <a:bodyPr/>
          <a:lstStyle/>
          <a:p>
            <a:r>
              <a:rPr lang="ru-RU" dirty="0" smtClean="0"/>
              <a:t>Любимые места нашего города  Екатеринбурга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153989"/>
            <a:ext cx="6815669" cy="82441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Подготовительная группа №5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7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9056" y="134887"/>
            <a:ext cx="3407228" cy="83602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Семья </a:t>
            </a:r>
            <a:br>
              <a:rPr lang="ru-RU" sz="3600" b="1" dirty="0" smtClean="0"/>
            </a:br>
            <a:r>
              <a:rPr lang="ru-RU" sz="3600" b="1" dirty="0" smtClean="0"/>
              <a:t>Савенковых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8" y="509453"/>
            <a:ext cx="2132757" cy="37915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35" y="1239211"/>
            <a:ext cx="4145870" cy="2332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820" y="109343"/>
            <a:ext cx="143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Азов -гора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23" y="3294026"/>
            <a:ext cx="4138385" cy="3103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04" y="378823"/>
            <a:ext cx="5024551" cy="29152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571263"/>
            <a:ext cx="3842431" cy="28818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41554" y="0"/>
            <a:ext cx="398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Музей  кукол и детской книги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294" y="3886112"/>
            <a:ext cx="1959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Музей военной техники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066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5" y="1232263"/>
            <a:ext cx="4148512" cy="5531350"/>
          </a:xfrm>
        </p:spPr>
      </p:pic>
      <p:sp>
        <p:nvSpPr>
          <p:cNvPr id="5" name="TextBox 4"/>
          <p:cNvSpPr txBox="1"/>
          <p:nvPr/>
        </p:nvSpPr>
        <p:spPr>
          <a:xfrm>
            <a:off x="600892" y="583978"/>
            <a:ext cx="3605348" cy="5232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ТРЦ   Радуга парк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17" y="2411065"/>
            <a:ext cx="3936274" cy="3049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63" y="1107198"/>
            <a:ext cx="3435454" cy="4585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049" y="1634065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ОКЕАНАРИУМ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781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5955" y="263676"/>
            <a:ext cx="5723706" cy="938108"/>
          </a:xfrm>
        </p:spPr>
        <p:txBody>
          <a:bodyPr/>
          <a:lstStyle/>
          <a:p>
            <a:r>
              <a:rPr lang="ru-RU" dirty="0" smtClean="0"/>
              <a:t>Семья  </a:t>
            </a:r>
            <a:r>
              <a:rPr lang="ru-RU" dirty="0" err="1" smtClean="0"/>
              <a:t>Винокуровых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3" y="114709"/>
            <a:ext cx="3521494" cy="46953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6" y="1371600"/>
            <a:ext cx="6217919" cy="466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979" y="4911634"/>
            <a:ext cx="2573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Верх-</a:t>
            </a:r>
            <a:r>
              <a:rPr lang="ru-RU" sz="2800" b="1" dirty="0" err="1" smtClean="0"/>
              <a:t>Исетский</a:t>
            </a:r>
            <a:r>
              <a:rPr lang="ru-RU" sz="2800" b="1" dirty="0" smtClean="0"/>
              <a:t>   пруд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08" y="2821576"/>
            <a:ext cx="2755141" cy="3673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0218" y="1451431"/>
            <a:ext cx="179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Аллея на улице  Татищева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833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110343"/>
            <a:ext cx="4859873" cy="56699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27" y="-1"/>
            <a:ext cx="4944468" cy="3708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98" y="143691"/>
            <a:ext cx="3844062" cy="6453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35" y="3162500"/>
            <a:ext cx="2708171" cy="3610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2259" y="546592"/>
            <a:ext cx="297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Парк  Сказов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35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771" y="189994"/>
            <a:ext cx="1972491" cy="1042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 </a:t>
            </a:r>
            <a:br>
              <a:rPr lang="ru-RU" dirty="0" smtClean="0"/>
            </a:br>
            <a:r>
              <a:rPr lang="ru-RU" dirty="0" smtClean="0"/>
              <a:t> Динь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1" y="492212"/>
            <a:ext cx="4349932" cy="3453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76" y="2219008"/>
            <a:ext cx="3016405" cy="4021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2" y="175516"/>
            <a:ext cx="3228444" cy="3275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26" y="1176398"/>
            <a:ext cx="3761362" cy="3761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134" y="3643586"/>
            <a:ext cx="158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Аквапарк  </a:t>
            </a:r>
          </a:p>
          <a:p>
            <a:pPr algn="ctr"/>
            <a:r>
              <a:rPr lang="ru-RU" sz="2400" b="1" dirty="0" smtClean="0"/>
              <a:t>Лимпопо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73783" y="4846320"/>
            <a:ext cx="2660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Ледовый городок   </a:t>
            </a:r>
          </a:p>
          <a:p>
            <a:r>
              <a:rPr lang="ru-RU" sz="2400" b="1" dirty="0" smtClean="0"/>
              <a:t>Площадь 1905г.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13090" y="4323100"/>
            <a:ext cx="24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ТРЦ   Мега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046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922" y="224486"/>
            <a:ext cx="3080655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</a:t>
            </a:r>
            <a:br>
              <a:rPr lang="ru-RU" dirty="0" smtClean="0"/>
            </a:br>
            <a:r>
              <a:rPr lang="ru-RU" dirty="0" smtClean="0"/>
              <a:t> Фёдоровых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127772"/>
            <a:ext cx="3523344" cy="62098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6" y="354802"/>
            <a:ext cx="3394531" cy="5982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9" y="1777713"/>
            <a:ext cx="2759825" cy="41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54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Любимые места нашего города  Екатеринбурга</vt:lpstr>
      <vt:lpstr>Семья  Савенковых</vt:lpstr>
      <vt:lpstr>Презентация PowerPoint</vt:lpstr>
      <vt:lpstr>Семья  Винокуровых</vt:lpstr>
      <vt:lpstr>Презентация PowerPoint</vt:lpstr>
      <vt:lpstr>Семья    Динь</vt:lpstr>
      <vt:lpstr>Семья   Фёдоровых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Любимые места нашего города  Екатеринбурга</dc:title>
  <dc:creator>Пользователь</dc:creator>
  <cp:lastModifiedBy>MA</cp:lastModifiedBy>
  <cp:revision>7</cp:revision>
  <dcterms:created xsi:type="dcterms:W3CDTF">2020-10-29T05:30:55Z</dcterms:created>
  <dcterms:modified xsi:type="dcterms:W3CDTF">2020-10-29T11:07:36Z</dcterms:modified>
</cp:coreProperties>
</file>