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66" r:id="rId4"/>
    <p:sldId id="258" r:id="rId5"/>
    <p:sldId id="259" r:id="rId6"/>
    <p:sldId id="260" r:id="rId7"/>
    <p:sldId id="262" r:id="rId8"/>
    <p:sldId id="267" r:id="rId9"/>
    <p:sldId id="263" r:id="rId10"/>
    <p:sldId id="268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5590"/>
            <a:ext cx="3910619" cy="64237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9376" y="4780317"/>
            <a:ext cx="2384017" cy="12022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336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6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023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107843"/>
            <a:ext cx="1262886" cy="962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56009">
            <a:off x="517725" y="5294181"/>
            <a:ext cx="2133604" cy="10759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484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7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3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76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87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55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1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FB984-122A-4FA9-A4B6-722DD45DD8F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A7D2A-76C5-423F-B01D-22DE7785111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724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107504" y="116632"/>
            <a:ext cx="8928992" cy="6624736"/>
          </a:xfrm>
          <a:prstGeom prst="frame">
            <a:avLst>
              <a:gd name="adj1" fmla="val 153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en-US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МБДОУ – детский сад комбинированного вида № 511</a:t>
            </a:r>
            <a:r>
              <a:rPr lang="en-US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ru-RU" sz="18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Верх – Исетский район</a:t>
            </a:r>
            <a:endParaRPr lang="ru-RU" sz="18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2204864"/>
            <a:ext cx="5472608" cy="3024336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Проект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«Весна. Салют. Победа!»</a:t>
            </a:r>
            <a:endParaRPr lang="en-US" sz="28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endParaRPr lang="en-US" sz="24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l"/>
            <a:r>
              <a:rPr lang="ru-RU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Воспитанники подготовительной к школе группы.</a:t>
            </a:r>
          </a:p>
          <a:p>
            <a:pPr algn="l"/>
            <a:r>
              <a:rPr lang="ru-RU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Руководители:</a:t>
            </a:r>
          </a:p>
          <a:p>
            <a:pPr algn="l"/>
            <a:r>
              <a:rPr lang="ru-RU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Ильина Валентина Григорьевна, воспитатель, ВКК;</a:t>
            </a:r>
          </a:p>
          <a:p>
            <a:pPr algn="l"/>
            <a:r>
              <a:rPr lang="ru-RU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Снегирёва Мария Васильевна, автор стихотворения</a:t>
            </a:r>
            <a:r>
              <a:rPr lang="en-US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ru-RU" sz="18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«Урал – Фронту!», социальный партнёр.</a:t>
            </a:r>
          </a:p>
          <a:p>
            <a:pPr algn="l"/>
            <a:endParaRPr lang="ru-RU" sz="18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0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5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…А по железной дороге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Поезд-баня бежал –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«С Красноуфимским приветом!»</a:t>
            </a:r>
            <a: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На фронте солдатик ждал.</a:t>
            </a:r>
            <a: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Ведь будни трудны на фронте,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Там часто и кровь, и грязь,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Но есть возможность помыться,</a:t>
            </a:r>
            <a: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Пройтись и веничком враз.</a:t>
            </a:r>
            <a: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 пусть тазы грохочут,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Но льётся горячий поток,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Помыться можно, побриться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 отдохнуть чуток.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endParaRPr lang="ru-RU" sz="24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124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332655"/>
            <a:ext cx="3960440" cy="26642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3356993"/>
            <a:ext cx="4536505" cy="31683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4437111"/>
            <a:ext cx="3672408" cy="20882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1" y="404664"/>
            <a:ext cx="417646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46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…мечтаем, чтоб войны затихли,</a:t>
            </a:r>
            <a:b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Ни ран, ни страданий, ни слёз,</a:t>
            </a:r>
            <a:r>
              <a:rPr lang="en-US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n-US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Пусть кровь никогда не прольётся,</a:t>
            </a:r>
            <a:b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Хотим, чтобы это сбылось!</a:t>
            </a:r>
            <a:endParaRPr lang="ru-RU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348880"/>
            <a:ext cx="8784976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39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988840"/>
            <a:ext cx="5398368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66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260648"/>
            <a:ext cx="4464496" cy="4968552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Урал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стал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поистине </a:t>
            </a: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опорным краем державы: здесь не только ковалось оружие победы, а и возвращали в жизнь победителей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«Свердловск - это Сталинград нашего тыла»</a:t>
            </a: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сказал, побывав здесь, Евгений Евтушенко.</a:t>
            </a:r>
          </a:p>
          <a:p>
            <a:pPr algn="l">
              <a:lnSpc>
                <a:spcPct val="107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этим словам добавить действительно нечего…</a:t>
            </a:r>
            <a:endParaRPr lang="ru-RU" sz="2200" b="1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2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696744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dirty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Наш город ударно трудился: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Плавил на ВИЗе сталь.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В сорок втором, весною,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Орден вручён,</a:t>
            </a:r>
            <a: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не медаль!</a:t>
            </a:r>
            <a: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en-US" sz="2400" dirty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На ЗИКе трудились сверх нормы,</a:t>
            </a:r>
            <a: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Зенитки – весь арсенал,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Что значит удар уральский,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Фашист очень быстро узнал.</a:t>
            </a:r>
            <a: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На Уралмаше танки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Сходили один за другим,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Здесь, на краю Свердловска,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 лязг, и грохот, и дым.</a:t>
            </a:r>
            <a: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Двигатели для танков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Давала Турбинка наша,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Чтобы сошли быстрее</a:t>
            </a:r>
            <a:b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С конвейеров Уралмаша.</a:t>
            </a:r>
            <a:endParaRPr lang="ru-RU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5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1" y="260648"/>
            <a:ext cx="3600399" cy="2448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2852936"/>
            <a:ext cx="5904656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260649"/>
            <a:ext cx="367240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7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1920" y="260649"/>
            <a:ext cx="5040560" cy="3816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4077072"/>
            <a:ext cx="3384376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3789040"/>
            <a:ext cx="4032448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4" y="260649"/>
            <a:ext cx="3672406" cy="28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0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6" y="260647"/>
            <a:ext cx="6768752" cy="48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3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140968"/>
            <a:ext cx="4752528" cy="3528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60649"/>
            <a:ext cx="4824536" cy="28803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260649"/>
            <a:ext cx="3816424" cy="2880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1" y="3140968"/>
            <a:ext cx="388843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3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Кто был серьёзно ранен,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Везли сюда, на Урал,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Хирургов крепкая школа –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Об этом здесь каждый знал.</a:t>
            </a:r>
            <a: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en-US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/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Лечили тут по науке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 возвращали в строй,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Если совсем изранен,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Тогда отправляли домой.</a:t>
            </a:r>
            <a:br>
              <a:rPr lang="ru-RU" sz="2400" b="1" dirty="0" smtClean="0">
                <a:solidFill>
                  <a:srgbClr val="00B0F0"/>
                </a:solidFill>
                <a:latin typeface="Arial Black" panose="020B0A04020102020204" pitchFamily="34" charset="0"/>
              </a:rPr>
            </a:br>
            <a:endParaRPr lang="ru-RU" sz="2400" b="1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63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188641"/>
            <a:ext cx="4752527" cy="36003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221088"/>
            <a:ext cx="3744415" cy="244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3501009"/>
            <a:ext cx="4752527" cy="2952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188641"/>
            <a:ext cx="4032447" cy="2880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040" y="2852935"/>
            <a:ext cx="4032447" cy="13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44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353</Words>
  <Application>Microsoft Office PowerPoint</Application>
  <PresentationFormat>Экран (4:3)</PresentationFormat>
  <Paragraphs>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Тема Office</vt:lpstr>
      <vt:lpstr> МБДОУ – детский сад комбинированного вида № 511 Верх – Исетский район</vt:lpstr>
      <vt:lpstr> </vt:lpstr>
      <vt:lpstr> Наш город ударно трудился: Плавил на ВИЗе сталь. В сорок втором, весною, Орден вручён, не медаль!  На ЗИКе трудились сверх нормы, Зенитки – весь арсенал, Что значит удар уральский, Фашист очень быстро узнал.  На Уралмаше танки Сходили один за другим, Здесь, на краю Свердловска, И лязг, и грохот, и дым.  Двигатели для танков Давала Турбинка наша, Чтобы сошли быстрее С конвейеров Уралмаша.</vt:lpstr>
      <vt:lpstr>Презентация PowerPoint</vt:lpstr>
      <vt:lpstr>Презентация PowerPoint</vt:lpstr>
      <vt:lpstr>Презентация PowerPoint</vt:lpstr>
      <vt:lpstr>Презентация PowerPoint</vt:lpstr>
      <vt:lpstr>Кто был серьёзно ранен, Везли сюда, на Урал, Хирургов крепкая школа – Об этом здесь каждый знал.  Лечили тут по науке И возвращали в строй, Если совсем изранен, Тогда отправляли домой. </vt:lpstr>
      <vt:lpstr>Презентация PowerPoint</vt:lpstr>
      <vt:lpstr>…А по железной дороге Поезд-баня бежал – «С Красноуфимским приветом!» На фронте солдатик ждал.  Ведь будни трудны на фронте, Там часто и кровь, и грязь, Но есть возможность помыться, Пройтись и веничком враз.  И пусть тазы грохочут, Но льётся горячий поток, Помыться можно, побриться И отдохнуть чуток. </vt:lpstr>
      <vt:lpstr>Презентация PowerPoint</vt:lpstr>
      <vt:lpstr>…мечтаем, чтоб войны затихли, Ни ран, ни страданий, ни слёз, Пусть кровь никогда не прольётся, Хотим, чтобы это сбылось!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ОМ</dc:creator>
  <cp:lastModifiedBy>MA</cp:lastModifiedBy>
  <cp:revision>18</cp:revision>
  <dcterms:created xsi:type="dcterms:W3CDTF">2014-03-11T18:47:58Z</dcterms:created>
  <dcterms:modified xsi:type="dcterms:W3CDTF">2021-04-14T06:08:41Z</dcterms:modified>
</cp:coreProperties>
</file>