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6" r:id="rId4"/>
    <p:sldId id="258" r:id="rId5"/>
    <p:sldId id="259" r:id="rId6"/>
    <p:sldId id="260" r:id="rId7"/>
    <p:sldId id="262" r:id="rId8"/>
    <p:sldId id="267" r:id="rId9"/>
    <p:sldId id="263" r:id="rId10"/>
    <p:sldId id="268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590"/>
            <a:ext cx="3910619" cy="6423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9376" y="4780317"/>
            <a:ext cx="2384017" cy="1202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3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6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2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07843"/>
            <a:ext cx="1262886" cy="962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6009">
            <a:off x="517725" y="5294181"/>
            <a:ext cx="2133604" cy="1075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8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7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3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7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7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5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1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FB984-122A-4FA9-A4B6-722DD45DD8F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7D2A-76C5-423F-B01D-22DE778511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724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 userDrawn="1"/>
        </p:nvSpPr>
        <p:spPr>
          <a:xfrm>
            <a:off x="107504" y="116632"/>
            <a:ext cx="8928992" cy="6624736"/>
          </a:xfrm>
          <a:prstGeom prst="frame">
            <a:avLst>
              <a:gd name="adj1" fmla="val 153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n-US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МБДОУ – детский сад комбинированного вида № 511</a:t>
            </a:r>
            <a:r>
              <a:rPr lang="en-US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n-US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Верх – Исетский район</a:t>
            </a:r>
            <a:endParaRPr lang="ru-RU" sz="18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2204864"/>
            <a:ext cx="5472608" cy="3024336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Проект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«Весна. Салют. Победа!»</a:t>
            </a:r>
            <a:endParaRPr lang="en-US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Воспитанники подготовительной к школе группы.</a:t>
            </a:r>
          </a:p>
          <a:p>
            <a:pPr algn="l"/>
            <a:r>
              <a:rPr lang="ru-RU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Руководители:</a:t>
            </a:r>
          </a:p>
          <a:p>
            <a:pPr algn="l"/>
            <a:r>
              <a:rPr lang="ru-RU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Ильина Валентина Григорьевна, воспитатель, ВКК;</a:t>
            </a:r>
          </a:p>
          <a:p>
            <a:pPr algn="l"/>
            <a:r>
              <a:rPr lang="ru-RU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Снегирёва Мария Васильевна, автор стихотворения</a:t>
            </a:r>
            <a:r>
              <a:rPr lang="en-US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«Урал – Фронту!», социальный партнёр.</a:t>
            </a:r>
          </a:p>
          <a:p>
            <a:pPr algn="l"/>
            <a:endParaRPr lang="ru-RU" sz="18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…А по железной дороге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Поезд-баня бежал –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«С Красноуфимским приветом!»</a:t>
            </a:r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На фронте солдатик ждал.</a:t>
            </a:r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Ведь будни трудны на фронте,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Там часто и кровь, и грязь,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Но есть возможность помыться,</a:t>
            </a:r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Пройтись и веничком враз.</a:t>
            </a:r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 пусть тазы грохочут,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Но льётся горячий поток,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Помыться можно, побриться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 отдохнуть чуток.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2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32655"/>
            <a:ext cx="3960440" cy="2664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3356993"/>
            <a:ext cx="4536505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437111"/>
            <a:ext cx="3672408" cy="2088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417646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…мечтаем, чтоб войны затихли,</a:t>
            </a:r>
            <a:b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Ни ран, ни страданий, ни слёз,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Пусть кровь никогда не прольётся,</a:t>
            </a:r>
            <a:b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Хотим, чтобы это сбылось!</a:t>
            </a:r>
            <a:endParaRPr lang="ru-RU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348880"/>
            <a:ext cx="8784976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3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988840"/>
            <a:ext cx="5398368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260648"/>
            <a:ext cx="4464496" cy="4968552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Средний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Урал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поистине 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опорным краем державы: здесь не только ковалось оружие победы, а и возвращали в жизнь победителей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«Свердловск - это Сталинград нашего тыла»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сказал, побывав здесь, Евгений Евтушенко.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этим словам добавить действительно нечего…</a:t>
            </a:r>
            <a:endParaRPr lang="ru-RU" sz="22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696744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Наш город ударно трудился: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Плавил на ВИЗе сталь.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В сорок втором, весною,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Орден вручён,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не медаль!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На ЗИКе трудились сверх нормы,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Зенитки – весь арсенал,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Что значит удар уральский,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Фашист очень быстро узнал.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На Уралмаше танки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Сходили один за другим,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Здесь, на краю Свердловска,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 лязг, и грохот, и дым.</a:t>
            </a:r>
            <a: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Двигатели для танков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Давала Турбинка наша,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Чтобы сошли быстрее</a:t>
            </a:r>
            <a:b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С конвейеров Уралмаша.</a:t>
            </a:r>
            <a:endParaRPr lang="ru-RU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5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260648"/>
            <a:ext cx="3600399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852936"/>
            <a:ext cx="5904656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60649"/>
            <a:ext cx="36724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7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260649"/>
            <a:ext cx="5040560" cy="3816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077072"/>
            <a:ext cx="3384376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789040"/>
            <a:ext cx="4032448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4" y="260649"/>
            <a:ext cx="3672406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260647"/>
            <a:ext cx="6768752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140968"/>
            <a:ext cx="4752528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9"/>
            <a:ext cx="4824536" cy="2880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9"/>
            <a:ext cx="3816424" cy="2880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3140968"/>
            <a:ext cx="388843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Кто был серьёзно ранен,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Везли сюда, на Урал,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Хирургов крепкая школа –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Об этом здесь каждый знал.</a:t>
            </a:r>
            <a: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en-US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Лечили тут по науке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 возвращали в строй,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Если совсем изранен,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Тогда отправляли домой.</a:t>
            </a:r>
            <a:b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3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1"/>
            <a:ext cx="4752527" cy="3600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221088"/>
            <a:ext cx="3744415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501009"/>
            <a:ext cx="4752527" cy="2952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88641"/>
            <a:ext cx="4032447" cy="2880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852935"/>
            <a:ext cx="4032447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44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353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Times New Roman</vt:lpstr>
      <vt:lpstr>Тема Office</vt:lpstr>
      <vt:lpstr> МБДОУ – детский сад комбинированного вида № 511 Верх – Исетский район</vt:lpstr>
      <vt:lpstr> </vt:lpstr>
      <vt:lpstr> Наш город ударно трудился: Плавил на ВИЗе сталь. В сорок втором, весною, Орден вручён, не медаль!  На ЗИКе трудились сверх нормы, Зенитки – весь арсенал, Что значит удар уральский, Фашист очень быстро узнал.  На Уралмаше танки Сходили один за другим, Здесь, на краю Свердловска, И лязг, и грохот, и дым.  Двигатели для танков Давала Турбинка наша, Чтобы сошли быстрее С конвейеров Уралмаша.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был серьёзно ранен, Везли сюда, на Урал, Хирургов крепкая школа – Об этом здесь каждый знал.  Лечили тут по науке И возвращали в строй, Если совсем изранен, Тогда отправляли домой. </vt:lpstr>
      <vt:lpstr>Презентация PowerPoint</vt:lpstr>
      <vt:lpstr>…А по железной дороге Поезд-баня бежал – «С Красноуфимским приветом!» На фронте солдатик ждал.  Ведь будни трудны на фронте, Там часто и кровь, и грязь, Но есть возможность помыться, Пройтись и веничком враз.  И пусть тазы грохочут, Но льётся горячий поток, Помыться можно, побриться И отдохнуть чуток. </vt:lpstr>
      <vt:lpstr>Презентация PowerPoint</vt:lpstr>
      <vt:lpstr>…мечтаем, чтоб войны затихли, Ни ран, ни страданий, ни слёз, Пусть кровь никогда не прольётся, Хотим, чтобы это сбылось!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ОМ</dc:creator>
  <cp:lastModifiedBy>MA</cp:lastModifiedBy>
  <cp:revision>18</cp:revision>
  <dcterms:created xsi:type="dcterms:W3CDTF">2014-03-11T18:47:58Z</dcterms:created>
  <dcterms:modified xsi:type="dcterms:W3CDTF">2021-04-14T06:08:41Z</dcterms:modified>
</cp:coreProperties>
</file>