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C34F-AF8B-4840-9E54-176C775F1E97}" type="datetimeFigureOut">
              <a:rPr lang="ru-RU" smtClean="0"/>
              <a:t>02.04.2024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308C7F9-720D-4A0E-952D-0E6EDA91F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109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C34F-AF8B-4840-9E54-176C775F1E97}" type="datetimeFigureOut">
              <a:rPr lang="ru-RU" smtClean="0"/>
              <a:t>02.04.2024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08C7F9-720D-4A0E-952D-0E6EDA91F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995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C34F-AF8B-4840-9E54-176C775F1E97}" type="datetimeFigureOut">
              <a:rPr lang="ru-RU" smtClean="0"/>
              <a:t>02.04.2024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08C7F9-720D-4A0E-952D-0E6EDA91F6B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0561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C34F-AF8B-4840-9E54-176C775F1E97}" type="datetimeFigureOut">
              <a:rPr lang="ru-RU" smtClean="0"/>
              <a:t>02.04.2024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08C7F9-720D-4A0E-952D-0E6EDA91F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2636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C34F-AF8B-4840-9E54-176C775F1E97}" type="datetimeFigureOut">
              <a:rPr lang="ru-RU" smtClean="0"/>
              <a:t>02.04.2024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08C7F9-720D-4A0E-952D-0E6EDA91F6BB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12240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C34F-AF8B-4840-9E54-176C775F1E97}" type="datetimeFigureOut">
              <a:rPr lang="ru-RU" smtClean="0"/>
              <a:t>02.04.2024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08C7F9-720D-4A0E-952D-0E6EDA91F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8602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C34F-AF8B-4840-9E54-176C775F1E97}" type="datetimeFigureOut">
              <a:rPr lang="ru-RU" smtClean="0"/>
              <a:t>02.04.2024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8C7F9-720D-4A0E-952D-0E6EDA91F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7651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C34F-AF8B-4840-9E54-176C775F1E97}" type="datetimeFigureOut">
              <a:rPr lang="ru-RU" smtClean="0"/>
              <a:t>02.04.2024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8C7F9-720D-4A0E-952D-0E6EDA91F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6246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C34F-AF8B-4840-9E54-176C775F1E97}" type="datetimeFigureOut">
              <a:rPr lang="ru-RU" smtClean="0"/>
              <a:t>02.04.2024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8C7F9-720D-4A0E-952D-0E6EDA91F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1842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C34F-AF8B-4840-9E54-176C775F1E97}" type="datetimeFigureOut">
              <a:rPr lang="ru-RU" smtClean="0"/>
              <a:t>02.04.2024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08C7F9-720D-4A0E-952D-0E6EDA91F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8442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C34F-AF8B-4840-9E54-176C775F1E97}" type="datetimeFigureOut">
              <a:rPr lang="ru-RU" smtClean="0"/>
              <a:t>02.04.2024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308C7F9-720D-4A0E-952D-0E6EDA91F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097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C34F-AF8B-4840-9E54-176C775F1E97}" type="datetimeFigureOut">
              <a:rPr lang="ru-RU" smtClean="0"/>
              <a:t>02.04.2024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308C7F9-720D-4A0E-952D-0E6EDA91F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024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C34F-AF8B-4840-9E54-176C775F1E97}" type="datetimeFigureOut">
              <a:rPr lang="ru-RU" smtClean="0"/>
              <a:t>02.04.2024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8C7F9-720D-4A0E-952D-0E6EDA91F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7710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C34F-AF8B-4840-9E54-176C775F1E97}" type="datetimeFigureOut">
              <a:rPr lang="ru-RU" smtClean="0"/>
              <a:t>02.04.2024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8C7F9-720D-4A0E-952D-0E6EDA91F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913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C34F-AF8B-4840-9E54-176C775F1E97}" type="datetimeFigureOut">
              <a:rPr lang="ru-RU" smtClean="0"/>
              <a:t>02.04.2024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8C7F9-720D-4A0E-952D-0E6EDA91F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549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C34F-AF8B-4840-9E54-176C775F1E97}" type="datetimeFigureOut">
              <a:rPr lang="ru-RU" smtClean="0"/>
              <a:t>02.04.2024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08C7F9-720D-4A0E-952D-0E6EDA91F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030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AC34F-AF8B-4840-9E54-176C775F1E97}" type="datetimeFigureOut">
              <a:rPr lang="ru-RU" smtClean="0"/>
              <a:t>02.04.2024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308C7F9-720D-4A0E-952D-0E6EDA91F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0330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436"/>
            <a:ext cx="12192000" cy="698343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517" y="198407"/>
            <a:ext cx="11938958" cy="6150635"/>
          </a:xfrm>
        </p:spPr>
        <p:txBody>
          <a:bodyPr>
            <a:normAutofit/>
          </a:bodyPr>
          <a:lstStyle/>
          <a:p>
            <a:pPr algn="ctr"/>
            <a:r>
              <a:rPr lang="ru-RU" sz="27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МБДОУ</a:t>
            </a:r>
            <a:r>
              <a:rPr lang="en-US" sz="27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7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сад комбинированного вида № 511</a:t>
            </a:r>
            <a:r>
              <a:rPr lang="en-US" sz="27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7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 </a:t>
            </a:r>
            <a:r>
              <a:rPr lang="ru-R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рецепту </a:t>
            </a:r>
            <a:r>
              <a:rPr lang="ru-R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</a:t>
            </a:r>
            <a:r>
              <a:rPr lang="ru-R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бабушки»</a:t>
            </a:r>
            <a:r>
              <a:rPr 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Суп 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«Тан-спас»</a:t>
            </a:r>
            <a:b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</a:t>
            </a:r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</a:t>
            </a:r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Левонян Арсен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Вагеевич, 6лет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</a:t>
            </a:r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Гевондян </a:t>
            </a:r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Асмик </a:t>
            </a:r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Грантовна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</a:t>
            </a:r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Константинова В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ера Ильясовна</a:t>
            </a:r>
          </a:p>
        </p:txBody>
      </p:sp>
      <p:sp>
        <p:nvSpPr>
          <p:cNvPr id="3" name="AutoShape 2" descr="https://top-fon.com/uploads/posts/2023-01/1674756772_top-fon-com-p-fon-dlya-prezentatsii-na-kulinarnuyu-temu-4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5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8343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9212" y="845388"/>
            <a:ext cx="3857625" cy="5227608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4280" y="-457199"/>
            <a:ext cx="8787291" cy="1052423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Суп «Тан-спас»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6837" y="595224"/>
            <a:ext cx="3047383" cy="5076046"/>
          </a:xfr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76018" y="595224"/>
            <a:ext cx="3932237" cy="330209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Ингредиенты: </a:t>
            </a:r>
          </a:p>
          <a:p>
            <a:r>
              <a:rPr lang="en-US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Домашний кефир</a:t>
            </a:r>
            <a:r>
              <a:rPr lang="en-US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- 500 </a:t>
            </a:r>
            <a:r>
              <a:rPr lang="ru-RU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</a:t>
            </a:r>
            <a:endParaRPr lang="ru-RU" sz="20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Пшеница</a:t>
            </a:r>
            <a:r>
              <a:rPr lang="en-US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200</a:t>
            </a:r>
            <a:r>
              <a:rPr lang="en-US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Мука</a:t>
            </a:r>
            <a:r>
              <a:rPr lang="en-US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100 </a:t>
            </a:r>
            <a:r>
              <a:rPr lang="ru-RU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endParaRPr lang="ru-RU" sz="20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Яйца</a:t>
            </a:r>
            <a:r>
              <a:rPr lang="en-US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1 </a:t>
            </a:r>
            <a:r>
              <a:rPr lang="ru-RU" sz="20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</a:t>
            </a:r>
            <a:endParaRPr lang="ru-RU" sz="20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Соль</a:t>
            </a:r>
            <a:r>
              <a:rPr lang="en-US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½ </a:t>
            </a:r>
            <a:r>
              <a:rPr lang="ru-RU" sz="20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ru-RU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ложки</a:t>
            </a:r>
            <a:endParaRPr lang="ru-RU" sz="20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Кинза</a:t>
            </a:r>
            <a:r>
              <a:rPr lang="en-US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100 </a:t>
            </a:r>
            <a:r>
              <a:rPr lang="ru-RU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endParaRPr lang="ru-RU" sz="20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056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436"/>
            <a:ext cx="12192000" cy="698343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86264"/>
            <a:ext cx="4870899" cy="42369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приготовления: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3508" y="86264"/>
            <a:ext cx="3701561" cy="540355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Текст 3"/>
          <p:cNvSpPr>
            <a:spLocks noGrp="1"/>
          </p:cNvSpPr>
          <p:nvPr>
            <p:ph type="body" sz="half" idx="2"/>
          </p:nvPr>
        </p:nvSpPr>
        <p:spPr>
          <a:xfrm>
            <a:off x="123092" y="571500"/>
            <a:ext cx="6743700" cy="3710354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Пшеницу </a:t>
            </a:r>
            <a:r>
              <a:rPr lang="ru-RU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промыть, отварить в течение получаса на медленном огне. </a:t>
            </a:r>
            <a:r>
              <a:rPr lang="ru-RU" sz="1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кастрюлю </a:t>
            </a:r>
            <a:r>
              <a:rPr lang="ru-RU" sz="1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налить домашний кефир, </a:t>
            </a:r>
            <a:r>
              <a:rPr lang="ru-RU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добавить сырое яйцо и муку.</a:t>
            </a:r>
          </a:p>
          <a:p>
            <a:r>
              <a:rPr lang="ru-RU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тщательно перемешать. Залить водой комнатной температуры. Поставить на огонь и непрерывно помешивать, чтобы суп не пригорал.</a:t>
            </a:r>
          </a:p>
          <a:p>
            <a:r>
              <a:rPr lang="ru-RU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Довести до кипения, добавить </a:t>
            </a:r>
            <a:r>
              <a:rPr lang="ru-RU" sz="1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вареную пшеницу. </a:t>
            </a:r>
            <a:r>
              <a:rPr lang="ru-RU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Оставить на 3–5 минут на медленном огне, постоянно помешивая — так масса не свернется и не появятся комки</a:t>
            </a:r>
            <a:r>
              <a:rPr lang="ru-RU" sz="1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Посолить, снять с огня и добавить мелко рубленную кинзу. Подавать в горячем или холодном виде.</a:t>
            </a:r>
            <a:br>
              <a:rPr lang="ru-RU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23461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436"/>
            <a:ext cx="12192000" cy="698343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42393" y="0"/>
            <a:ext cx="8911687" cy="128089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Вот и готово!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5990" y="640445"/>
            <a:ext cx="4780019" cy="491705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89773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436"/>
            <a:ext cx="12192000" cy="698343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89639" y="99336"/>
            <a:ext cx="8911687" cy="128089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Приятного аппетита!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6997" y="914233"/>
            <a:ext cx="5918005" cy="523623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14347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81</TotalTime>
  <Words>191</Words>
  <Application>Microsoft Office PowerPoint</Application>
  <PresentationFormat>Широкоэкранный</PresentationFormat>
  <Paragraphs>16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Легкий дым</vt:lpstr>
      <vt:lpstr>МБДОУ – детский сад комбинированного вида № 511   «По рецепту Прабабушки» Суп «Тан-спас»                                             Участники: Левонян Арсен Вагеевич, 6лет                                                                                            Гевондян Асмик Грантовна                                                          Воспитатель: Константинова Венера Ильясовна</vt:lpstr>
      <vt:lpstr>Суп «Тан-спас»</vt:lpstr>
      <vt:lpstr>Процесс приготовления:</vt:lpstr>
      <vt:lpstr>Вот и готово!</vt:lpstr>
      <vt:lpstr>Приятного аппетита!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№511 детский сад комбинированного вида.                            « По рецепту бабушки»                             Суп «Тан-спас»       Воспитатель: Константинова В.И. Участник: Левонян Арсен</dc:title>
  <dc:creator>ЛЁХА</dc:creator>
  <cp:lastModifiedBy>MA</cp:lastModifiedBy>
  <cp:revision>13</cp:revision>
  <dcterms:created xsi:type="dcterms:W3CDTF">2024-03-29T14:47:34Z</dcterms:created>
  <dcterms:modified xsi:type="dcterms:W3CDTF">2024-04-02T06:42:10Z</dcterms:modified>
</cp:coreProperties>
</file>