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9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561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3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224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60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65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4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4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4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9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2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71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1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03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C34F-AF8B-4840-9E54-176C775F1E97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8C7F9-720D-4A0E-952D-0E6EDA91F6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3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436"/>
            <a:ext cx="12192000" cy="69834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17" y="198407"/>
            <a:ext cx="11938958" cy="6150635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</a:t>
            </a:r>
            <a:r>
              <a:rPr lang="en-US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комбинированного вида № 511</a:t>
            </a:r>
            <a:r>
              <a:rPr lang="en-US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рецепту 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</a:t>
            </a:r>
            <a:r>
              <a:rPr lang="ru-RU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бабушки»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«Тан-спас»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Левонян Арсен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Вагеевич, 6лет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Гевондян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Асмик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Грантовна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Константинова В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ера Ильясовна</a:t>
            </a:r>
          </a:p>
        </p:txBody>
      </p:sp>
      <p:sp>
        <p:nvSpPr>
          <p:cNvPr id="3" name="AutoShape 2" descr="https://top-fon.com/uploads/posts/2023-01/1674756772_top-fon-com-p-fon-dlya-prezentatsii-na-kulinarnuyu-temu-4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834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212" y="845388"/>
            <a:ext cx="3857625" cy="522760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280" y="-457199"/>
            <a:ext cx="8787291" cy="105242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 «Тан-спас»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837" y="595224"/>
            <a:ext cx="3047383" cy="5076046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018" y="595224"/>
            <a:ext cx="3932237" cy="330209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Ингредиенты: 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Домашний кефир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- 500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Пшеница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200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Мука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100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Яйца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ru-RU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Соль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½ </a:t>
            </a:r>
            <a:r>
              <a:rPr lang="ru-RU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ложки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Кинза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100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5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436"/>
            <a:ext cx="12192000" cy="69834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86264"/>
            <a:ext cx="4870899" cy="4236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приготовления: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08" y="86264"/>
            <a:ext cx="3701561" cy="54035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>
          <a:xfrm>
            <a:off x="123092" y="571500"/>
            <a:ext cx="6743700" cy="371035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Пшеницу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промыть, отварить в течение получаса на медленном огне. </a:t>
            </a: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кастрюлю </a:t>
            </a: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налить домашний кефир,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сырое яйцо и муку.</a:t>
            </a:r>
          </a:p>
          <a:p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тщательно перемешать. Залить водой комнатной температуры. Поставить на огонь и непрерывно помешивать, чтобы суп не пригорал.</a:t>
            </a:r>
          </a:p>
          <a:p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до кипения, добавить </a:t>
            </a: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вареную пшеницу.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на 3–5 минут на медленном огне, постоянно помешивая — так масса не свернется и не появятся комки</a:t>
            </a: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Посолить, снять с огня и добавить мелко рубленную кинзу. Подавать в горячем или холодном виде.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346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436"/>
            <a:ext cx="12192000" cy="69834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2393" y="0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и готово!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90" y="640445"/>
            <a:ext cx="4780019" cy="491705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9773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436"/>
            <a:ext cx="12192000" cy="69834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639" y="99336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аппетита!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997" y="914233"/>
            <a:ext cx="5918005" cy="52362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434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191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МБДОУ – детский сад комбинированного вида № 511   «По рецепту Прабабушки» Суп «Тан-спас»                                             Участники: Левонян Арсен Вагеевич, 6лет                                                                                            Гевондян Асмик Грантовна                                                          Воспитатель: Константинова Венера Ильясовна</vt:lpstr>
      <vt:lpstr>Суп «Тан-спас»</vt:lpstr>
      <vt:lpstr>Процесс приготовления:</vt:lpstr>
      <vt:lpstr>Вот и готово!</vt:lpstr>
      <vt:lpstr>Приятного аппетита!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№511 детский сад комбинированного вида.                            « По рецепту бабушки»                             Суп «Тан-спас»       Воспитатель: Константинова В.И. Участник: Левонян Арсен</dc:title>
  <dc:creator>ЛЁХА</dc:creator>
  <cp:lastModifiedBy>MA</cp:lastModifiedBy>
  <cp:revision>13</cp:revision>
  <dcterms:created xsi:type="dcterms:W3CDTF">2024-03-29T14:47:34Z</dcterms:created>
  <dcterms:modified xsi:type="dcterms:W3CDTF">2024-04-02T06:42:10Z</dcterms:modified>
</cp:coreProperties>
</file>