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0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24" autoAdjust="0"/>
  </p:normalViewPr>
  <p:slideViewPr>
    <p:cSldViewPr>
      <p:cViewPr varScale="1">
        <p:scale>
          <a:sx n="109" d="100"/>
          <a:sy n="109" d="100"/>
        </p:scale>
        <p:origin x="1680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8C37B-6F37-4FCD-B31D-B7C347C84AB1}" type="datetimeFigureOut">
              <a:rPr lang="ru-RU" smtClean="0"/>
              <a:pPr/>
              <a:t>09.04.2021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57488-BBFA-420D-A61D-811EE6FF1D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8C37B-6F37-4FCD-B31D-B7C347C84AB1}" type="datetimeFigureOut">
              <a:rPr lang="ru-RU" smtClean="0"/>
              <a:pPr/>
              <a:t>09.04.2021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57488-BBFA-420D-A61D-811EE6FF1D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8C37B-6F37-4FCD-B31D-B7C347C84AB1}" type="datetimeFigureOut">
              <a:rPr lang="ru-RU" smtClean="0"/>
              <a:pPr/>
              <a:t>09.04.2021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57488-BBFA-420D-A61D-811EE6FF1D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8C37B-6F37-4FCD-B31D-B7C347C84AB1}" type="datetimeFigureOut">
              <a:rPr lang="ru-RU" smtClean="0"/>
              <a:pPr/>
              <a:t>09.04.2021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57488-BBFA-420D-A61D-811EE6FF1D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8C37B-6F37-4FCD-B31D-B7C347C84AB1}" type="datetimeFigureOut">
              <a:rPr lang="ru-RU" smtClean="0"/>
              <a:pPr/>
              <a:t>09.04.2021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57488-BBFA-420D-A61D-811EE6FF1D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8C37B-6F37-4FCD-B31D-B7C347C84AB1}" type="datetimeFigureOut">
              <a:rPr lang="ru-RU" smtClean="0"/>
              <a:pPr/>
              <a:t>09.04.2021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57488-BBFA-420D-A61D-811EE6FF1D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8C37B-6F37-4FCD-B31D-B7C347C84AB1}" type="datetimeFigureOut">
              <a:rPr lang="ru-RU" smtClean="0"/>
              <a:pPr/>
              <a:t>09.04.2021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57488-BBFA-420D-A61D-811EE6FF1D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8C37B-6F37-4FCD-B31D-B7C347C84AB1}" type="datetimeFigureOut">
              <a:rPr lang="ru-RU" smtClean="0"/>
              <a:pPr/>
              <a:t>09.04.2021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57488-BBFA-420D-A61D-811EE6FF1D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8C37B-6F37-4FCD-B31D-B7C347C84AB1}" type="datetimeFigureOut">
              <a:rPr lang="ru-RU" smtClean="0"/>
              <a:pPr/>
              <a:t>09.04.2021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57488-BBFA-420D-A61D-811EE6FF1D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8C37B-6F37-4FCD-B31D-B7C347C84AB1}" type="datetimeFigureOut">
              <a:rPr lang="ru-RU" smtClean="0"/>
              <a:pPr/>
              <a:t>09.04.2021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57488-BBFA-420D-A61D-811EE6FF1D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8C37B-6F37-4FCD-B31D-B7C347C84AB1}" type="datetimeFigureOut">
              <a:rPr lang="ru-RU" smtClean="0"/>
              <a:pPr/>
              <a:t>09.04.2021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57488-BBFA-420D-A61D-811EE6FF1D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58C37B-6F37-4FCD-B31D-B7C347C84AB1}" type="datetimeFigureOut">
              <a:rPr lang="ru-RU" smtClean="0"/>
              <a:pPr/>
              <a:t>09.04.2021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57488-BBFA-420D-A61D-811EE6FF1D3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39202" y="1700808"/>
            <a:ext cx="7772400" cy="2304256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ЮРИЙ АЛЕКСЕЕВИЧ </a:t>
            </a:r>
            <a:b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ГАГАРИН,</a:t>
            </a:r>
            <a:b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он тоже был маленьким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211960" y="6237312"/>
            <a:ext cx="10268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2021 год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User\Desktop\Гагарин\ж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8142" y="1700607"/>
            <a:ext cx="5501649" cy="461863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t">
            <a:normAutofit fontScale="90000"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Ракета была готова к старту, в 9 утра 7 минут по московскому времени 12 апреля 1961 года дана команда «Зажигание». «Поехали!» – сказал я по радиосвязи. </a:t>
            </a:r>
          </a:p>
        </p:txBody>
      </p:sp>
      <p:pic>
        <p:nvPicPr>
          <p:cNvPr id="7" name="Picture 2" descr="C:\Users\User\Desktop\Гагарин\Gagarin.png"/>
          <p:cNvPicPr>
            <a:picLocks noChangeAspect="1" noChangeArrowheads="1"/>
          </p:cNvPicPr>
          <p:nvPr/>
        </p:nvPicPr>
        <p:blipFill>
          <a:blip r:embed="rId3" cstate="print"/>
          <a:srcRect r="33365" b="12640"/>
          <a:stretch>
            <a:fillRect/>
          </a:stretch>
        </p:blipFill>
        <p:spPr bwMode="auto">
          <a:xfrm rot="19710207">
            <a:off x="2186107" y="2675264"/>
            <a:ext cx="1347387" cy="1324846"/>
          </a:xfrm>
          <a:prstGeom prst="rect">
            <a:avLst/>
          </a:prstGeom>
          <a:noFill/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5740896" y="980728"/>
            <a:ext cx="3403104" cy="2736304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Так начались мои 108 минут в космосе. С собой мне дали космический обед: картошку, котлеты, джем – всё в тюбиках, как зубная паста.</a:t>
            </a: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5567201" y="3573016"/>
            <a:ext cx="3707904" cy="2808312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00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Невесомость – это удивительно!</a:t>
            </a:r>
            <a:r>
              <a:rPr kumimoji="0" lang="ru-RU" sz="24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Но главное впечатление произвёл на меня вид нашей планеты. Нежно-голубой сияющий шар я  потом часто видел во сне.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t">
            <a:normAutofit fontScale="90000"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10 часов 55 минут я опустился… в деревне Смелково Саратовской  области. «Землян» мой вид в оранжевом скафандре сначала напугал.</a:t>
            </a:r>
          </a:p>
        </p:txBody>
      </p:sp>
      <p:pic>
        <p:nvPicPr>
          <p:cNvPr id="4" name="Содержимое 3" descr="э.jpe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44008" y="1700808"/>
            <a:ext cx="4285024" cy="4018926"/>
          </a:xfrm>
        </p:spPr>
      </p:pic>
      <p:pic>
        <p:nvPicPr>
          <p:cNvPr id="3074" name="Picture 2" descr="C:\Users\User\Desktop\Гагарин\я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3429000"/>
            <a:ext cx="5387503" cy="3276973"/>
          </a:xfrm>
          <a:prstGeom prst="rect">
            <a:avLst/>
          </a:prstGeom>
          <a:noFill/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323528" y="1412776"/>
            <a:ext cx="4248472" cy="2232248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Но по всем радиоприёмникам уже звучал голос диктора Юрия Левитана: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dirty="0">
                <a:latin typeface="Arial Black" pitchFamily="34" charset="0"/>
                <a:ea typeface="+mj-ea"/>
                <a:cs typeface="Times New Roman" pitchFamily="18" charset="0"/>
              </a:rPr>
              <a:t>«Передаём сообщение ТАСС о первом в мире полёте человека в космическое пространство!»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pitchFamily="34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ч.jpe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1628800"/>
            <a:ext cx="8402805" cy="5006576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146250"/>
          </a:xfrm>
        </p:spPr>
        <p:txBody>
          <a:bodyPr anchor="t">
            <a:normAutofit fontScale="90000"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 всему Советскому Союзу радостные 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люди выбегали на улицы, услышав известие о моём полёте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Все обнимались, бросали в небо цветы, плакали от счастья.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Вскоре я уже сам готовил отряд космонавтов. Первая женщина-космонавт Валентина Терешкова – моя ученица. Она полетела в космос летом 1963 года.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Меня зовут Юрий Гагарин!</a:t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Я рассказал Вам свою историю.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с.jpe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5996" y="1417638"/>
            <a:ext cx="4426003" cy="4940702"/>
          </a:xfrm>
        </p:spPr>
      </p:pic>
      <p:pic>
        <p:nvPicPr>
          <p:cNvPr id="6" name="Picture 2" descr="C:\Users\User\Desktop\Гагарин\Gagarin.png"/>
          <p:cNvPicPr>
            <a:picLocks noChangeAspect="1" noChangeArrowheads="1"/>
          </p:cNvPicPr>
          <p:nvPr/>
        </p:nvPicPr>
        <p:blipFill>
          <a:blip r:embed="rId3" cstate="print"/>
          <a:srcRect r="43972" b="24410"/>
          <a:stretch>
            <a:fillRect/>
          </a:stretch>
        </p:blipFill>
        <p:spPr bwMode="auto">
          <a:xfrm rot="21312821" flipH="1">
            <a:off x="1822659" y="1979697"/>
            <a:ext cx="1350964" cy="1469943"/>
          </a:xfrm>
          <a:prstGeom prst="rect">
            <a:avLst/>
          </a:prstGeom>
          <a:noFill/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4732784" y="1268760"/>
            <a:ext cx="4087688" cy="432048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 algn="ctr">
              <a:spcBef>
                <a:spcPct val="0"/>
              </a:spcBef>
            </a:pPr>
            <a:r>
              <a:rPr kumimoji="0" lang="ru-RU" sz="2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Ребята, мечтайте! Каждый может осуществить любую мечту, если быть трудолюбивым, отзывчивым, добрым</a:t>
            </a:r>
            <a:r>
              <a:rPr kumimoji="0" lang="ru-RU" sz="26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и не зазнаваться. Улыбайтесь друг другу. 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Если вы откроетесь миру – то он обязательно откроется в ответ!</a:t>
            </a:r>
            <a:endParaRPr kumimoji="0" lang="ru-RU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732784" y="5392567"/>
            <a:ext cx="4248473" cy="1200329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wrap="square" anchor="t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 1968 году Юрий Гагарин погиб во время полёта на истребителе.</a:t>
            </a:r>
            <a:endParaRPr lang="ru-RU" sz="2400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>
            <a:extLst>
              <a:ext uri="{FF2B5EF4-FFF2-40B4-BE49-F238E27FC236}">
                <a16:creationId xmlns:a16="http://schemas.microsoft.com/office/drawing/2014/main" id="{34121E8F-AADE-4FE0-BB99-222021B0EC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892286"/>
            <a:ext cx="4038600" cy="523387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 Когда читаешь о знаменитых людях, часто забываешь, что все они тоже были </a:t>
            </a:r>
            <a:r>
              <a:rPr lang="ru-RU" b="1" dirty="0"/>
              <a:t>маленькими.</a:t>
            </a:r>
            <a:r>
              <a:rPr lang="ru-RU" dirty="0"/>
              <a:t> </a:t>
            </a:r>
            <a:br>
              <a:rPr lang="ru-RU" dirty="0"/>
            </a:br>
            <a:r>
              <a:rPr lang="ru-RU" dirty="0"/>
              <a:t>Юрий Гагарин  не мечтал в детстве стать героем. Но его мечта привела к таким высотам. Он совершил первый в мире полёт человека в космос! Вот, что он сам рассказал…</a:t>
            </a:r>
          </a:p>
        </p:txBody>
      </p:sp>
      <p:pic>
        <p:nvPicPr>
          <p:cNvPr id="5" name="Содержимое 3" descr="ф.jpeg">
            <a:extLst>
              <a:ext uri="{FF2B5EF4-FFF2-40B4-BE49-F238E27FC236}">
                <a16:creationId xmlns:a16="http://schemas.microsoft.com/office/drawing/2014/main" id="{C7A66FCA-2FEF-4C37-A564-3433D7E2D53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99264" y="892286"/>
            <a:ext cx="4196537" cy="5073427"/>
          </a:xfrm>
        </p:spPr>
      </p:pic>
    </p:spTree>
    <p:extLst>
      <p:ext uri="{BB962C8B-B14F-4D97-AF65-F5344CB8AC3E}">
        <p14:creationId xmlns:p14="http://schemas.microsoft.com/office/powerpoint/2010/main" val="37147951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ы.jpe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15616" y="1972618"/>
            <a:ext cx="7501469" cy="4719341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7931224" cy="1628800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Я с самого детства любил запускать бумажные самолётики. Меня увлекала красота их парения. Мысль о том, что можно увидеть всю Землю с высоты птичьего полёта – и даже выше! – казалась мне волнующей и невероятной. Да и как можно стать тем, кого ещё не было?                                                  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в.jpe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55776" y="2132856"/>
            <a:ext cx="6192688" cy="4525963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568952" cy="2232248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Я родился 9 марта 1934 года в деревушке Клушино, под Смоленском. Мои родители были крестьянами. Они много трудились и приучали меня, сестру и двух братьев всегда делать что-то полезное.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23528" y="2492896"/>
            <a:ext cx="223224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1941 году я пошел в первый класс, но из-за начавшейся войны школа была закрыта. Снова в первый класс, я пошёл уже в девять лет.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435280" cy="1844824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15 лет я оставил учёбу в средней школе: захотел освоить какое-то ремесло и стать мастеровым, как мой отец. В 1949 году я уехал к родственникам в Подмосковье. Я пошёл на завод сельскохозяйственных машин в подмосковных Люберцах. А чуть позже начал заниматься в заводском училище.</a:t>
            </a:r>
          </a:p>
        </p:txBody>
      </p:sp>
      <p:pic>
        <p:nvPicPr>
          <p:cNvPr id="4" name="Содержимое 3" descr="а.jpe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506745" y="1916832"/>
            <a:ext cx="5637255" cy="4797152"/>
          </a:xfr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0" y="1844824"/>
            <a:ext cx="4248472" cy="4536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251520" y="1916832"/>
            <a:ext cx="3168352" cy="460851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2400" noProof="0" dirty="0">
                <a:latin typeface="Times New Roman" pitchFamily="18" charset="0"/>
                <a:ea typeface="+mj-ea"/>
                <a:cs typeface="Times New Roman" pitchFamily="18" charset="0"/>
              </a:rPr>
              <a:t>В 1951 году я поступил в Саратовский индустриальный техникум</a:t>
            </a:r>
            <a:r>
              <a:rPr lang="ru-RU" sz="2400" dirty="0">
                <a:latin typeface="Times New Roman" pitchFamily="18" charset="0"/>
                <a:ea typeface="+mj-ea"/>
                <a:cs typeface="Times New Roman" pitchFamily="18" charset="0"/>
              </a:rPr>
              <a:t>. В</a:t>
            </a:r>
            <a:r>
              <a:rPr lang="ru-RU" sz="2400" noProof="0" dirty="0">
                <a:latin typeface="Times New Roman" pitchFamily="18" charset="0"/>
                <a:ea typeface="+mj-ea"/>
                <a:cs typeface="Times New Roman" pitchFamily="18" charset="0"/>
              </a:rPr>
              <a:t> 1954 году я начал занятия в местном аэроклубе. 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Реактивные самолеты, ракеты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– он предвидел 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будущее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!</a:t>
            </a:r>
            <a:r>
              <a:rPr lang="ru-RU" sz="2400" noProof="0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988840"/>
          </a:xfrm>
          <a:solidFill>
            <a:schemeClr val="accent5">
              <a:lumMod val="40000"/>
              <a:lumOff val="60000"/>
            </a:schemeClr>
          </a:solidFill>
        </p:spPr>
        <p:txBody>
          <a:bodyPr anchor="t">
            <a:normAutofit fontScale="90000"/>
          </a:bodyPr>
          <a:lstStyle/>
          <a:p>
            <a:pPr lvl="0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 счастью я всегда увлекался спортом.  Даже подумывал стать спортсменом.  Учась в техникуме, спорт я не оставил. Даже вывел баскетбольную команду в чемпионы города. Так что забрасывать мячи в корзину можно и при росте 1 метр 57 см!</a:t>
            </a:r>
          </a:p>
        </p:txBody>
      </p:sp>
      <p:pic>
        <p:nvPicPr>
          <p:cNvPr id="4" name="Содержимое 3" descr="п 6.jpe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43608" y="1721961"/>
            <a:ext cx="7200800" cy="4918388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р.jpe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2132856"/>
            <a:ext cx="4392925" cy="4176464"/>
          </a:xfrm>
          <a:ln w="28575">
            <a:solidFill>
              <a:schemeClr val="tx1"/>
            </a:solidFill>
          </a:ln>
        </p:spPr>
      </p:pic>
      <p:pic>
        <p:nvPicPr>
          <p:cNvPr id="5" name="Рисунок 4" descr="о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75856" y="2852936"/>
            <a:ext cx="5714313" cy="3758544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872208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Осенью 1954 году я записался в Саратовский аэроклуб. В аэроклубе я очень усердно занимался: уроки по аэродинамике, прыжки с парашютом. И только после этого – первый самостоятельный полет на Як-18. Я окончательно решил стать лётчиком и в 1955 году поступил в Оренбургское военно-авиационное училище..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4752528" cy="2592288"/>
          </a:xfrm>
          <a:solidFill>
            <a:schemeClr val="accent5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>
            <a:no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Там же я узнал о событии, всколыхнувшем весь мир: 4 октября 1957 года СССР запустил в космос первый в мире искусственный спутник Земли. </a:t>
            </a:r>
            <a:endParaRPr lang="ru-RU" sz="2400" dirty="0"/>
          </a:p>
        </p:txBody>
      </p:sp>
      <p:pic>
        <p:nvPicPr>
          <p:cNvPr id="5" name="Рисунок 4" descr="л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2924944"/>
            <a:ext cx="6408712" cy="3663712"/>
          </a:xfrm>
          <a:prstGeom prst="rect">
            <a:avLst/>
          </a:prstGeom>
        </p:spPr>
      </p:pic>
      <p:pic>
        <p:nvPicPr>
          <p:cNvPr id="4" name="Содержимое 3" descr="д.jpe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5076056" y="188640"/>
            <a:ext cx="3707119" cy="3312368"/>
          </a:xfrm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6732240" y="3573016"/>
            <a:ext cx="2024608" cy="302433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Через некоторое время в космос начали отправлять собак.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</p:spPr>
        <p:txBody>
          <a:bodyPr>
            <a:normAutofit fontScale="90000"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1957 году я стал лётчиком-испытателем в Заполярье. Как-то я узнал о наборе в секретный отряд лётчиков-испытателей. Какой отряд, куда лететь – неизвестно… И требования странноваты: безупречное здоровье, рост не более 170 см…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По-моему, я идеальный кандидат!</a:t>
            </a:r>
          </a:p>
        </p:txBody>
      </p:sp>
      <p:pic>
        <p:nvPicPr>
          <p:cNvPr id="4" name="Содержимое 3" descr="н.jpe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11560" y="1772816"/>
            <a:ext cx="4282440" cy="4346448"/>
          </a:xfr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5076056" y="1916832"/>
            <a:ext cx="3816424" cy="4176464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00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После десятка проверок и осмотров меня пригласили на встречу с конструктором Королёвым.</a:t>
            </a:r>
            <a:r>
              <a:rPr kumimoji="0" lang="ru-RU" sz="24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Мои догадки были верны: в Москве набирали первый отряд будущих космонавтов! </a:t>
            </a:r>
            <a:r>
              <a:rPr lang="ru-RU" sz="2400" dirty="0">
                <a:latin typeface="Times New Roman" pitchFamily="18" charset="0"/>
                <a:ea typeface="+mj-ea"/>
                <a:cs typeface="Times New Roman" pitchFamily="18" charset="0"/>
              </a:rPr>
              <a:t>Я переехал в Звёздный городок – базу для космонавтов. </a:t>
            </a:r>
            <a:r>
              <a:rPr lang="ru-RU" sz="2400" i="1" dirty="0">
                <a:latin typeface="Times New Roman" pitchFamily="18" charset="0"/>
                <a:ea typeface="+mj-ea"/>
                <a:cs typeface="Times New Roman" pitchFamily="18" charset="0"/>
              </a:rPr>
              <a:t>Год тренировок</a:t>
            </a:r>
            <a:r>
              <a:rPr lang="ru-RU" sz="2400" dirty="0">
                <a:latin typeface="Times New Roman" pitchFamily="18" charset="0"/>
                <a:ea typeface="+mj-ea"/>
                <a:cs typeface="Times New Roman" pitchFamily="18" charset="0"/>
              </a:rPr>
              <a:t> – и меня назначили </a:t>
            </a:r>
            <a:r>
              <a:rPr lang="ru-RU" sz="2400" i="1" dirty="0">
                <a:latin typeface="Times New Roman" pitchFamily="18" charset="0"/>
                <a:ea typeface="+mj-ea"/>
                <a:cs typeface="Times New Roman" pitchFamily="18" charset="0"/>
              </a:rPr>
              <a:t>командиром космического корабля «Восток – 1».</a:t>
            </a:r>
            <a:endParaRPr kumimoji="0" lang="ru-RU" sz="2400" b="0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242</TotalTime>
  <Words>736</Words>
  <Application>Microsoft Office PowerPoint</Application>
  <PresentationFormat>Экран (4:3)</PresentationFormat>
  <Paragraphs>30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Arial Black</vt:lpstr>
      <vt:lpstr>Calibri</vt:lpstr>
      <vt:lpstr>Times New Roman</vt:lpstr>
      <vt:lpstr>Тема Office</vt:lpstr>
      <vt:lpstr>ЮРИЙ АЛЕКСЕЕВИЧ  ГАГАРИН, он тоже был маленьким</vt:lpstr>
      <vt:lpstr>Презентация PowerPoint</vt:lpstr>
      <vt:lpstr>Я с самого детства любил запускать бумажные самолётики. Меня увлекала красота их парения. Мысль о том, что можно увидеть всю Землю с высоты птичьего полёта – и даже выше! – казалась мне волнующей и невероятной. Да и как можно стать тем, кого ещё не было?                                                   </vt:lpstr>
      <vt:lpstr>Я родился 9 марта 1934 года в деревушке Клушино, под Смоленском. Мои родители были крестьянами. Они много трудились и приучали меня, сестру и двух братьев всегда делать что-то полезное.</vt:lpstr>
      <vt:lpstr>В 15 лет я оставил учёбу в средней школе: захотел освоить какое-то ремесло и стать мастеровым, как мой отец. В 1949 году я уехал к родственникам в Подмосковье. Я пошёл на завод сельскохозяйственных машин в подмосковных Люберцах. А чуть позже начал заниматься в заводском училище.</vt:lpstr>
      <vt:lpstr> К счастью я всегда увлекался спортом.  Даже подумывал стать спортсменом.  Учась в техникуме, спорт я не оставил. Даже вывел баскетбольную команду в чемпионы города. Так что забрасывать мячи в корзину можно и при росте 1 метр 57 см!</vt:lpstr>
      <vt:lpstr>Осенью 1954 году я записался в Саратовский аэроклуб. В аэроклубе я очень усердно занимался: уроки по аэродинамике, прыжки с парашютом. И только после этого – первый самостоятельный полет на Як-18. Я окончательно решил стать лётчиком и в 1955 году поступил в Оренбургское военно-авиационное училище.. </vt:lpstr>
      <vt:lpstr>Там же я узнал о событии, всколыхнувшем весь мир: 4 октября 1957 года СССР запустил в космос первый в мире искусственный спутник Земли. </vt:lpstr>
      <vt:lpstr>В 1957 году я стал лётчиком-испытателем в Заполярье. Как-то я узнал о наборе в секретный отряд лётчиков-испытателей. Какой отряд, куда лететь – неизвестно… И требования странноваты: безупречное здоровье, рост не более 170 см… По-моему, я идеальный кандидат!</vt:lpstr>
      <vt:lpstr>Ракета была готова к старту, в 9 утра 7 минут по московскому времени 12 апреля 1961 года дана команда «Зажигание». «Поехали!» – сказал я по радиосвязи. </vt:lpstr>
      <vt:lpstr>В 10 часов 55 минут я опустился… в деревне Смелково Саратовской  области. «Землян» мой вид в оранжевом скафандре сначала напугал.</vt:lpstr>
      <vt:lpstr>По всему Советскому Союзу радостные люди выбегали на улицы, услышав известие о моём полёте. Все обнимались, бросали в небо цветы, плакали от счастья.  Вскоре я уже сам готовил отряд космонавтов. Первая женщина-космонавт Валентина Терешкова – моя ученица. Она полетела в космос летом 1963 года.</vt:lpstr>
      <vt:lpstr>Меня зовут Юрий Гагарин! Я рассказал Вам свою историю.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MA</cp:lastModifiedBy>
  <cp:revision>30</cp:revision>
  <dcterms:created xsi:type="dcterms:W3CDTF">2021-03-22T14:46:01Z</dcterms:created>
  <dcterms:modified xsi:type="dcterms:W3CDTF">2021-04-09T05:12:43Z</dcterms:modified>
</cp:coreProperties>
</file>