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C37B-6F37-4FCD-B31D-B7C347C84AB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7488-BBFA-420D-A61D-811EE6FF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C37B-6F37-4FCD-B31D-B7C347C84AB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7488-BBFA-420D-A61D-811EE6FF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C37B-6F37-4FCD-B31D-B7C347C84AB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7488-BBFA-420D-A61D-811EE6FF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C37B-6F37-4FCD-B31D-B7C347C84AB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7488-BBFA-420D-A61D-811EE6FF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C37B-6F37-4FCD-B31D-B7C347C84AB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7488-BBFA-420D-A61D-811EE6FF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C37B-6F37-4FCD-B31D-B7C347C84AB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7488-BBFA-420D-A61D-811EE6FF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C37B-6F37-4FCD-B31D-B7C347C84AB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7488-BBFA-420D-A61D-811EE6FF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C37B-6F37-4FCD-B31D-B7C347C84AB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7488-BBFA-420D-A61D-811EE6FF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C37B-6F37-4FCD-B31D-B7C347C84AB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7488-BBFA-420D-A61D-811EE6FF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C37B-6F37-4FCD-B31D-B7C347C84AB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7488-BBFA-420D-A61D-811EE6FF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C37B-6F37-4FCD-B31D-B7C347C84AB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57488-BBFA-420D-A61D-811EE6FF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C37B-6F37-4FCD-B31D-B7C347C84AB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57488-BBFA-420D-A61D-811EE6FF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202" y="1700808"/>
            <a:ext cx="7772400" cy="23042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ЮРИЙ АЛЕКСЕЕВИЧ 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ГАГАРИН,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тоже был маленьким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6237312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Гагарин\ж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42" y="1700607"/>
            <a:ext cx="5501649" cy="4618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Ракета была готова к старту, в 9 утра 7 минут по московскому времени 12 апреля 1961 года дана команда «Зажигание». «Поехали!» – сказал я по радиосвязи. </a:t>
            </a:r>
          </a:p>
        </p:txBody>
      </p:sp>
      <p:pic>
        <p:nvPicPr>
          <p:cNvPr id="7" name="Picture 2" descr="C:\Users\User\Desktop\Гагарин\Gagarin.png"/>
          <p:cNvPicPr>
            <a:picLocks noChangeAspect="1" noChangeArrowheads="1"/>
          </p:cNvPicPr>
          <p:nvPr/>
        </p:nvPicPr>
        <p:blipFill>
          <a:blip r:embed="rId3" cstate="print"/>
          <a:srcRect r="33365" b="12640"/>
          <a:stretch>
            <a:fillRect/>
          </a:stretch>
        </p:blipFill>
        <p:spPr bwMode="auto">
          <a:xfrm rot="19710207">
            <a:off x="2186107" y="2675264"/>
            <a:ext cx="1347387" cy="132484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740896" y="980728"/>
            <a:ext cx="3403104" cy="27363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Так начались мои 108 минут в космосе. С собой мне дали космический обед: картошку, котлеты, джем – всё в тюбиках, как зубная паста.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67201" y="3573016"/>
            <a:ext cx="3707904" cy="28083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Невесомость – это удивительно!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 главное впечатление произвёл на меня вид нашей планеты. Нежно-голубой сияющий шар я  потом часто видел во сне.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10 часов 55 минут я опустился… в деревне Смелково Саратовской  области. «Землян» мой вид в оранжевом скафандре сначала напугал.</a:t>
            </a:r>
          </a:p>
        </p:txBody>
      </p:sp>
      <p:pic>
        <p:nvPicPr>
          <p:cNvPr id="4" name="Содержимое 3" descr="э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4285024" cy="4018926"/>
          </a:xfrm>
        </p:spPr>
      </p:pic>
      <p:pic>
        <p:nvPicPr>
          <p:cNvPr id="3074" name="Picture 2" descr="C:\Users\User\Desktop\Гагарин\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5387503" cy="327697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412776"/>
            <a:ext cx="4248472" cy="22322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 по всем радиоприёмникам уже звучал голос диктора Юрия Левитана: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Arial Black" pitchFamily="34" charset="0"/>
                <a:ea typeface="+mj-ea"/>
                <a:cs typeface="Times New Roman" pitchFamily="18" charset="0"/>
              </a:rPr>
              <a:t>«Передаём сообщение ТАСС о первом в мире полёте человека в космическое пространство!»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402805" cy="5006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 anchor="t"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всему Советскому Союзу радостные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люди выбегали на улицы, услышав известие о моём полёте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Все обнимались, бросали в небо цветы, плакали от счастья.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Вскоре я уже сам готовил отряд космонавтов. Первая женщина-космонавт Валентина Терешкова – моя ученица. Она полетела в космос летом 1963 года.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Меня зовут Юрий Гагарин!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рассказал Вам свою историю.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996" y="1417638"/>
            <a:ext cx="4426003" cy="4940702"/>
          </a:xfrm>
        </p:spPr>
      </p:pic>
      <p:pic>
        <p:nvPicPr>
          <p:cNvPr id="6" name="Picture 2" descr="C:\Users\User\Desktop\Гагарин\Gagarin.png"/>
          <p:cNvPicPr>
            <a:picLocks noChangeAspect="1" noChangeArrowheads="1"/>
          </p:cNvPicPr>
          <p:nvPr/>
        </p:nvPicPr>
        <p:blipFill>
          <a:blip r:embed="rId3" cstate="print"/>
          <a:srcRect r="43972" b="24410"/>
          <a:stretch>
            <a:fillRect/>
          </a:stretch>
        </p:blipFill>
        <p:spPr bwMode="auto">
          <a:xfrm rot="21312821" flipH="1">
            <a:off x="1822659" y="1979697"/>
            <a:ext cx="1350964" cy="146994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2784" y="1268760"/>
            <a:ext cx="4087688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Ребята, мечтайте! Каждый может осуществить любую мечту, если быть трудолюбивым, отзывчивым, добрым</a:t>
            </a:r>
            <a:r>
              <a:rPr kumimoji="0" lang="ru-RU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не зазнаваться. Улыбайтесь друг другу.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Если вы откроетесь миру – то он обязательно откроется в ответ!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2784" y="5392567"/>
            <a:ext cx="4248473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1968 году Юрий Гагарин погиб во время полёта на истребителе.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34121E8F-AADE-4FE0-BB99-222021B0E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892286"/>
            <a:ext cx="4038600" cy="5233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Когда читаешь о знаменитых людях, часто забываешь, что все они тоже были </a:t>
            </a:r>
            <a:r>
              <a:rPr lang="ru-RU" b="1" dirty="0"/>
              <a:t>маленькими.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Юрий Гагарин  не мечтал в детстве стать героем. Но его мечта привела к таким высотам. Он совершил первый в мире полёт человека в космос! Вот, что он сам рассказал…</a:t>
            </a:r>
          </a:p>
        </p:txBody>
      </p:sp>
      <p:pic>
        <p:nvPicPr>
          <p:cNvPr id="5" name="Содержимое 3" descr="ф.jpeg">
            <a:extLst>
              <a:ext uri="{FF2B5EF4-FFF2-40B4-BE49-F238E27FC236}">
                <a16:creationId xmlns:a16="http://schemas.microsoft.com/office/drawing/2014/main" id="{C7A66FCA-2FEF-4C37-A564-3433D7E2D5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9264" y="892286"/>
            <a:ext cx="4196537" cy="5073427"/>
          </a:xfrm>
        </p:spPr>
      </p:pic>
    </p:spTree>
    <p:extLst>
      <p:ext uri="{BB962C8B-B14F-4D97-AF65-F5344CB8AC3E}">
        <p14:creationId xmlns:p14="http://schemas.microsoft.com/office/powerpoint/2010/main" val="371479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ы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72618"/>
            <a:ext cx="7501469" cy="47193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31224" cy="1628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с самого детства любил запускать бумажные самолётики. Меня увлекала красота их парения. Мысль о том, что можно увидеть всю Землю с высоты птичьего полёта – и даже выше! – казалась мне волнующей и невероятной. Да и как можно стать тем, кого ещё не было?                                    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132856"/>
            <a:ext cx="6192688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22322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родился 9 марта 1934 года в деревушке Клушино, под Смоленском. Мои родители были крестьянами. Они много трудились и приучали меня, сестру и двух братьев всегда делать что-то полезное.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2232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1941 году я пошел в первый класс, но из-за начавшейся войны школа была закрыта. Снова в первый класс, я пошёл уже в девять лет.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8448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15 лет я оставил учёбу в средней школе: захотел освоить какое-то ремесло и стать мастеровым, как мой отец. В 1949 году я уехал к родственникам в Подмосковье. Я пошёл на завод сельскохозяйственных машин в подмосковных Люберцах. А чуть позже начал заниматься в заводском училище.</a:t>
            </a:r>
          </a:p>
        </p:txBody>
      </p:sp>
      <p:pic>
        <p:nvPicPr>
          <p:cNvPr id="4" name="Содержимое 3" descr="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6745" y="1916832"/>
            <a:ext cx="5637255" cy="479715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44824"/>
            <a:ext cx="4248472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916832"/>
            <a:ext cx="3168352" cy="4608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noProof="0" dirty="0">
                <a:latin typeface="Times New Roman" pitchFamily="18" charset="0"/>
                <a:ea typeface="+mj-ea"/>
                <a:cs typeface="Times New Roman" pitchFamily="18" charset="0"/>
              </a:rPr>
              <a:t>В 1951 году я поступил в Саратовский индустриальный техникум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. В</a:t>
            </a:r>
            <a:r>
              <a:rPr lang="ru-RU" sz="2400" noProof="0" dirty="0">
                <a:latin typeface="Times New Roman" pitchFamily="18" charset="0"/>
                <a:ea typeface="+mj-ea"/>
                <a:cs typeface="Times New Roman" pitchFamily="18" charset="0"/>
              </a:rPr>
              <a:t> 1954 году я начал занятия в местном аэроклубе.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Реактивные самолеты, ракеты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он предвидел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будущее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noProof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988840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t">
            <a:normAutofit fontScale="90000"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счастью я всегда увлекался спортом.  Даже подумывал стать спортсменом.  Учась в техникуме, спорт я не оставил. Даже вывел баскетбольную команду в чемпионы города. Так что забрасывать мячи в корзину можно и при росте 1 метр 57 см!</a:t>
            </a:r>
          </a:p>
        </p:txBody>
      </p:sp>
      <p:pic>
        <p:nvPicPr>
          <p:cNvPr id="4" name="Содержимое 3" descr="п 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21961"/>
            <a:ext cx="7200800" cy="49183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4392925" cy="4176464"/>
          </a:xfrm>
          <a:ln w="28575">
            <a:solidFill>
              <a:schemeClr val="tx1"/>
            </a:solidFill>
          </a:ln>
        </p:spPr>
      </p:pic>
      <p:pic>
        <p:nvPicPr>
          <p:cNvPr id="5" name="Рисунок 4" descr="о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852936"/>
            <a:ext cx="5714313" cy="3758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Осенью 1954 году я записался в Саратовский аэроклуб. В аэроклубе я очень усердно занимался: уроки по аэродинамике, прыжки с парашютом. И только после этого – первый самостоятельный полет на Як-18. Я окончательно решил стать лётчиком и в 1955 году поступил в Оренбургское военно-авиационное училище..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752528" cy="2592288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Там же я узнал о событии, всколыхнувшем весь мир: 4 октября 1957 года СССР запустил в космос первый в мире искусственный спутник Земли. </a:t>
            </a:r>
            <a:endParaRPr lang="ru-RU" sz="2400" dirty="0"/>
          </a:p>
        </p:txBody>
      </p:sp>
      <p:pic>
        <p:nvPicPr>
          <p:cNvPr id="5" name="Рисунок 4" descr="л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6408712" cy="3663712"/>
          </a:xfrm>
          <a:prstGeom prst="rect">
            <a:avLst/>
          </a:prstGeom>
        </p:spPr>
      </p:pic>
      <p:pic>
        <p:nvPicPr>
          <p:cNvPr id="4" name="Содержимое 3" descr="д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88640"/>
            <a:ext cx="3707119" cy="331236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732240" y="3573016"/>
            <a:ext cx="2024608" cy="3024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Через некоторое время в космос начали отправлять собак.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1957 году я стал лётчиком-испытателем в Заполярье. Как-то я узнал о наборе в секретный отряд лётчиков-испытателей. Какой отряд, куда лететь – неизвестно… И требования странноваты: безупречное здоровье, рост не более 170 см…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По-моему, я идеальный кандидат!</a:t>
            </a:r>
          </a:p>
        </p:txBody>
      </p:sp>
      <p:pic>
        <p:nvPicPr>
          <p:cNvPr id="4" name="Содержимое 3" descr="н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4282440" cy="434644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76056" y="1916832"/>
            <a:ext cx="3816424" cy="41764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После десятка проверок и осмотров меня пригласили на встречу с конструктором Королёвым.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Мои догадки были верны: в Москве набирали первый отряд будущих космонавтов! 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Я переехал в Звёздный городок – базу для космонавтов. </a:t>
            </a:r>
            <a:r>
              <a:rPr lang="ru-RU" sz="2400" i="1" dirty="0">
                <a:latin typeface="Times New Roman" pitchFamily="18" charset="0"/>
                <a:ea typeface="+mj-ea"/>
                <a:cs typeface="Times New Roman" pitchFamily="18" charset="0"/>
              </a:rPr>
              <a:t>Год тренировок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 – и меня назначили </a:t>
            </a:r>
            <a:r>
              <a:rPr lang="ru-RU" sz="2400" i="1" dirty="0">
                <a:latin typeface="Times New Roman" pitchFamily="18" charset="0"/>
                <a:ea typeface="+mj-ea"/>
                <a:cs typeface="Times New Roman" pitchFamily="18" charset="0"/>
              </a:rPr>
              <a:t>командиром космического корабля «Восток – 1».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736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Тема Office</vt:lpstr>
      <vt:lpstr>ЮРИЙ АЛЕКСЕЕВИЧ  ГАГАРИН, он тоже был маленьким</vt:lpstr>
      <vt:lpstr>Презентация PowerPoint</vt:lpstr>
      <vt:lpstr>Я с самого детства любил запускать бумажные самолётики. Меня увлекала красота их парения. Мысль о том, что можно увидеть всю Землю с высоты птичьего полёта – и даже выше! – казалась мне волнующей и невероятной. Да и как можно стать тем, кого ещё не было?                                                   </vt:lpstr>
      <vt:lpstr>Я родился 9 марта 1934 года в деревушке Клушино, под Смоленском. Мои родители были крестьянами. Они много трудились и приучали меня, сестру и двух братьев всегда делать что-то полезное.</vt:lpstr>
      <vt:lpstr>В 15 лет я оставил учёбу в средней школе: захотел освоить какое-то ремесло и стать мастеровым, как мой отец. В 1949 году я уехал к родственникам в Подмосковье. Я пошёл на завод сельскохозяйственных машин в подмосковных Люберцах. А чуть позже начал заниматься в заводском училище.</vt:lpstr>
      <vt:lpstr> К счастью я всегда увлекался спортом.  Даже подумывал стать спортсменом.  Учась в техникуме, спорт я не оставил. Даже вывел баскетбольную команду в чемпионы города. Так что забрасывать мячи в корзину можно и при росте 1 метр 57 см!</vt:lpstr>
      <vt:lpstr>Осенью 1954 году я записался в Саратовский аэроклуб. В аэроклубе я очень усердно занимался: уроки по аэродинамике, прыжки с парашютом. И только после этого – первый самостоятельный полет на Як-18. Я окончательно решил стать лётчиком и в 1955 году поступил в Оренбургское военно-авиационное училище.. </vt:lpstr>
      <vt:lpstr>Там же я узнал о событии, всколыхнувшем весь мир: 4 октября 1957 года СССР запустил в космос первый в мире искусственный спутник Земли. </vt:lpstr>
      <vt:lpstr>В 1957 году я стал лётчиком-испытателем в Заполярье. Как-то я узнал о наборе в секретный отряд лётчиков-испытателей. Какой отряд, куда лететь – неизвестно… И требования странноваты: безупречное здоровье, рост не более 170 см… По-моему, я идеальный кандидат!</vt:lpstr>
      <vt:lpstr>Ракета была готова к старту, в 9 утра 7 минут по московскому времени 12 апреля 1961 года дана команда «Зажигание». «Поехали!» – сказал я по радиосвязи. </vt:lpstr>
      <vt:lpstr>В 10 часов 55 минут я опустился… в деревне Смелково Саратовской  области. «Землян» мой вид в оранжевом скафандре сначала напугал.</vt:lpstr>
      <vt:lpstr>По всему Советскому Союзу радостные люди выбегали на улицы, услышав известие о моём полёте. Все обнимались, бросали в небо цветы, плакали от счастья.  Вскоре я уже сам готовил отряд космонавтов. Первая женщина-космонавт Валентина Терешкова – моя ученица. Она полетела в космос летом 1963 года.</vt:lpstr>
      <vt:lpstr>Меня зовут Юрий Гагарин! Я рассказал Вам свою историю.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</cp:lastModifiedBy>
  <cp:revision>30</cp:revision>
  <dcterms:created xsi:type="dcterms:W3CDTF">2021-03-22T14:46:01Z</dcterms:created>
  <dcterms:modified xsi:type="dcterms:W3CDTF">2021-04-09T05:12:43Z</dcterms:modified>
</cp:coreProperties>
</file>