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9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3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2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9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5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3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0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F7FD-E745-4024-B619-B4627BC0FE8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8D46-AD36-4D84-9C92-5070AA8C4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6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175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МБДОУ – детский сад комбинированного вида № 511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54116"/>
            <a:ext cx="9144000" cy="3956539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Практикум                      </a:t>
            </a:r>
            <a:endParaRPr lang="ru-RU" sz="3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«Субъектные праздники»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ru-RU" sz="3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FFC000"/>
                </a:solidFill>
              </a:rPr>
              <a:t>24.04.2024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67599" y="3244333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555555"/>
                </a:solidFill>
                <a:latin typeface="Tahoma" panose="020B060403050404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3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59"/>
            <a:ext cx="12192000" cy="68761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Субъектный праздник</a:t>
            </a:r>
            <a:endParaRPr lang="ru-RU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469" y="2073976"/>
            <a:ext cx="9908932" cy="4102986"/>
          </a:xfrm>
        </p:spPr>
        <p:txBody>
          <a:bodyPr>
            <a:normAutofit/>
          </a:bodyPr>
          <a:lstStyle/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практика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основана на использовании значимых событий в жизни дошкольников и отдельной личности, осуществляемая через мероприятия, и характеризующаяся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направленностью,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 характером воздействия на сознание, эмоциональную сферу и поведение.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39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744"/>
            <a:ext cx="12192000" cy="68637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Субъектный праздник</a:t>
            </a:r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практика: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8846" y="1934309"/>
            <a:ext cx="9900139" cy="4242654"/>
          </a:xfrm>
        </p:spPr>
        <p:txBody>
          <a:bodyPr/>
          <a:lstStyle/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-связана с развивающим, личностно-ориентированным воспитанием;</a:t>
            </a: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-является уникальным средством</a:t>
            </a:r>
            <a:r>
              <a:rPr lang="en-US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en-US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</a:t>
            </a:r>
            <a:r>
              <a:rPr lang="en-US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детьми и взрослыми;</a:t>
            </a: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-способствует интеграции образовательного и воспитательного процессов;</a:t>
            </a: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ходе реализации практики используются современные воспитательные технологии;</a:t>
            </a:r>
            <a:endParaRPr lang="en-US" sz="2400" b="1" spc="-15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spc="-15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успешной социализации личности воспитанников.</a:t>
            </a:r>
          </a:p>
          <a:p>
            <a:pPr marL="0" lvl="0" indent="0" defTabSz="914400">
              <a:lnSpc>
                <a:spcPct val="100000"/>
              </a:lnSpc>
              <a:spcBef>
                <a:spcPct val="20000"/>
              </a:spcBef>
              <a:buNone/>
            </a:pP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6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96A1B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336431"/>
            <a:ext cx="9944099" cy="3683977"/>
          </a:xfrm>
        </p:spPr>
        <p:txBody>
          <a:bodyPr/>
          <a:lstStyle/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ситуации эмоционального «заряжения», духовного возвышения;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условий для приобщения к явлениям культуры воспитанникам (вместе выбираем, занимаемся различными видами деятельности, совместно сопереживаем);</a:t>
            </a: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отношения к другим людям, к результатам и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продуктам их культурной деятельности.</a:t>
            </a:r>
          </a:p>
          <a:p>
            <a:pPr marL="0" lvl="0" indent="0" defTabSz="914400">
              <a:lnSpc>
                <a:spcPct val="100000"/>
              </a:lnSpc>
              <a:spcBef>
                <a:spcPct val="20000"/>
              </a:spcBef>
              <a:buNone/>
            </a:pPr>
            <a:endParaRPr lang="ru-RU" sz="3200" b="1" dirty="0">
              <a:solidFill>
                <a:srgbClr val="F96A1B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14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F96A1B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организации праздника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4885" y="1389185"/>
            <a:ext cx="9926516" cy="4787778"/>
          </a:xfrm>
        </p:spPr>
        <p:txBody>
          <a:bodyPr/>
          <a:lstStyle/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МЕЧТА</a:t>
            </a: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ОПРОС ИЛИ ПРОВОКАЦИЯ (дети, родители, администрация)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ВЗРОСЛЫХ УЧАСТНИКОВ (60% - создание условий, 40% - для проявления субъектной позиции детей)</a:t>
            </a: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 набором игр, танцев, песен, материалов, атрибутов, оборудования</a:t>
            </a: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ВОПЛОЩЕНИЕ, ПРАЗДНИК</a:t>
            </a: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обмен впечатлениями среди детей, отзывы родителей, педагогический анализ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(закрепление  в среде результатов праздника)</a:t>
            </a: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НОВОГО ОПЫТА В ИГРУ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8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224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МБДОУ – детский сад комбинированного вида № 511</vt:lpstr>
      <vt:lpstr>Субъектный праздник</vt:lpstr>
      <vt:lpstr>Субъектный праздник – эта практика:</vt:lpstr>
      <vt:lpstr>Задачи:</vt:lpstr>
      <vt:lpstr>Этапы организации праздника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</dc:creator>
  <cp:lastModifiedBy>MA</cp:lastModifiedBy>
  <cp:revision>6</cp:revision>
  <dcterms:created xsi:type="dcterms:W3CDTF">2024-04-23T06:13:19Z</dcterms:created>
  <dcterms:modified xsi:type="dcterms:W3CDTF">2024-04-23T07:00:48Z</dcterms:modified>
</cp:coreProperties>
</file>