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1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1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2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8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9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3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3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1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5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2C0F-404F-4DA8-93E2-40A1A371AB7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B9E0-CC19-4568-9D29-FA88F5492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МДБОУ –детский сад комбинированного вида №511</a:t>
            </a:r>
          </a:p>
          <a:p>
            <a:endParaRPr lang="ru-RU" dirty="0" smtClean="0"/>
          </a:p>
          <a:p>
            <a:pPr algn="ctr"/>
            <a:r>
              <a:rPr lang="ru-RU" sz="2400" b="1" dirty="0" smtClean="0"/>
              <a:t>Городской конкурс – праздник</a:t>
            </a:r>
          </a:p>
          <a:p>
            <a:pPr algn="ctr"/>
            <a:r>
              <a:rPr lang="ru-RU" sz="2400" b="1" dirty="0" smtClean="0"/>
              <a:t>«Путешествие по зарубежным сказкам вчера и сегодня»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Проект  «Сказки зарубежных писателей прошлых лет»</a:t>
            </a:r>
          </a:p>
          <a:p>
            <a:pPr algn="r"/>
            <a:r>
              <a:rPr lang="ru-RU" dirty="0" smtClean="0"/>
              <a:t>Выполнили:</a:t>
            </a:r>
          </a:p>
          <a:p>
            <a:pPr algn="r"/>
            <a:r>
              <a:rPr lang="ru-RU" dirty="0" smtClean="0"/>
              <a:t>Головко  Светлана Владимировна, воспитатель 1КК</a:t>
            </a:r>
          </a:p>
          <a:p>
            <a:pPr algn="r"/>
            <a:r>
              <a:rPr lang="ru-RU" dirty="0" err="1" smtClean="0"/>
              <a:t>Оллаберганова</a:t>
            </a:r>
            <a:r>
              <a:rPr lang="ru-RU" dirty="0"/>
              <a:t> </a:t>
            </a:r>
            <a:r>
              <a:rPr lang="ru-RU" dirty="0" smtClean="0"/>
              <a:t>Полина Олеговна, учитель-логопед, 1КК</a:t>
            </a:r>
          </a:p>
          <a:p>
            <a:pPr algn="r"/>
            <a:r>
              <a:rPr lang="ru-RU" dirty="0" smtClean="0"/>
              <a:t>Дети старшей группы №7.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20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2. Познавательное развитие.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Рассматривание иллюстраций.</a:t>
            </a:r>
          </a:p>
          <a:p>
            <a:pPr marL="0" indent="0">
              <a:buNone/>
            </a:pPr>
            <a:r>
              <a:rPr lang="ru-RU" b="1" dirty="0" smtClean="0"/>
              <a:t>Цель: познакомить детей с иллюстрациями к сказке; воспитывать осторожное обращение к альбомам, иллюстрациям.</a:t>
            </a:r>
          </a:p>
          <a:p>
            <a:pPr marL="0" indent="0">
              <a:buNone/>
            </a:pPr>
            <a:r>
              <a:rPr lang="ru-RU" b="1" dirty="0" smtClean="0"/>
              <a:t> Настольно-печатные игры, «Разрезные картинки», «Собери картинку».</a:t>
            </a:r>
          </a:p>
          <a:p>
            <a:pPr marL="0" indent="0">
              <a:buNone/>
            </a:pPr>
            <a:r>
              <a:rPr lang="ru-RU" b="1" dirty="0" smtClean="0"/>
              <a:t>Занятие «Знакомство </a:t>
            </a:r>
            <a:r>
              <a:rPr lang="ru-RU" b="1" dirty="0"/>
              <a:t>с творчеством зарубежных </a:t>
            </a:r>
            <a:r>
              <a:rPr lang="ru-RU" b="1" dirty="0" smtClean="0"/>
              <a:t>писателей </a:t>
            </a:r>
            <a:r>
              <a:rPr lang="ru-RU" b="1" dirty="0"/>
              <a:t>– сказочников и их </a:t>
            </a:r>
            <a:r>
              <a:rPr lang="ru-RU" b="1" dirty="0" smtClean="0"/>
              <a:t>произведениями»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Занятие «Путешествие в царство Снежной Королевы» </a:t>
            </a:r>
          </a:p>
          <a:p>
            <a:pPr marL="0" indent="0">
              <a:buNone/>
            </a:pPr>
            <a:r>
              <a:rPr lang="ru-RU" b="1" dirty="0" smtClean="0"/>
              <a:t>Цель: в игровом виде способствовать активизации познавательных и мыслительных процессов участников;</a:t>
            </a:r>
          </a:p>
          <a:p>
            <a:pPr marL="0" indent="0">
              <a:buNone/>
            </a:pPr>
            <a:r>
              <a:rPr lang="ru-RU" b="1" dirty="0" smtClean="0"/>
              <a:t>      усваивание и закрепление имеющихся знаний и навыков;</a:t>
            </a:r>
          </a:p>
          <a:p>
            <a:pPr marL="0" indent="0">
              <a:buNone/>
            </a:pPr>
            <a:r>
              <a:rPr lang="ru-RU" b="1" dirty="0" smtClean="0"/>
              <a:t>      развитие творческих способностей и индивидуальных положительных психологических качеств, формирование исследовательских навыков;</a:t>
            </a:r>
          </a:p>
          <a:p>
            <a:pPr marL="0" indent="0">
              <a:buNone/>
            </a:pPr>
            <a:r>
              <a:rPr lang="ru-RU" b="1" dirty="0" smtClean="0"/>
              <a:t>       формирование навыков взаимодействия со сверстниками, взаимопомощи, толерантности и другие.</a:t>
            </a:r>
          </a:p>
          <a:p>
            <a:pPr marL="0" indent="0">
              <a:buNone/>
            </a:pPr>
            <a:r>
              <a:rPr lang="ru-RU" b="1" dirty="0" smtClean="0"/>
              <a:t>        Решение логических задач от Снежной Королевы «Не зевай – задачи  порешай». . </a:t>
            </a:r>
          </a:p>
          <a:p>
            <a:pPr marL="0" indent="0">
              <a:buNone/>
            </a:pPr>
            <a:r>
              <a:rPr lang="ru-RU" b="1" dirty="0" smtClean="0"/>
              <a:t>Цель: развитие сообразительности, логического мышления. </a:t>
            </a:r>
          </a:p>
          <a:p>
            <a:pPr marL="0" indent="0" algn="r">
              <a:buNone/>
            </a:pPr>
            <a:r>
              <a:rPr lang="ru-RU" b="1" i="1" dirty="0" smtClean="0"/>
              <a:t>3. Речевое развитие.</a:t>
            </a: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Занятие «Снежная Королева». </a:t>
            </a:r>
          </a:p>
          <a:p>
            <a:pPr marL="0" indent="0" algn="r">
              <a:buNone/>
            </a:pPr>
            <a:r>
              <a:rPr lang="ru-RU" b="1" dirty="0" smtClean="0"/>
              <a:t>Закрепление знаний о характерных особенностях времен года, учить отвечать на вопросы полным предложением, составлять рассказ по серии картинок. Разгадывание загадок по сказке.</a:t>
            </a:r>
          </a:p>
          <a:p>
            <a:pPr marL="0" indent="0" algn="r">
              <a:buNone/>
            </a:pPr>
            <a:r>
              <a:rPr lang="ru-RU" b="1" dirty="0" smtClean="0"/>
              <a:t>Цель: активизировать в речи слова, полученные на протяжении проекта; развивать логическое быстрое мышление; воспитывать сдержанность.</a:t>
            </a:r>
          </a:p>
          <a:p>
            <a:pPr marL="0" indent="0" algn="r">
              <a:buNone/>
            </a:pPr>
            <a:r>
              <a:rPr lang="ru-RU" b="1" dirty="0" smtClean="0"/>
              <a:t>Чтение сказки «Снежная Королева» Г. Х. Андерсена и дальнейшее ее обсуждение (на занятиях и в свободной деятельности)</a:t>
            </a:r>
          </a:p>
          <a:p>
            <a:pPr marL="0" indent="0" algn="r">
              <a:buNone/>
            </a:pPr>
            <a:r>
              <a:rPr lang="ru-RU" b="1" dirty="0" smtClean="0"/>
              <a:t> Цель: Познакомить с произведением, развивать диалогическую речь; воспитывать умение и желание слушать сказку. Учить понимать прочитанное, отвечать на вопросы по тексту.</a:t>
            </a:r>
          </a:p>
          <a:p>
            <a:pPr marL="0" indent="0" algn="r">
              <a:buNone/>
            </a:pPr>
            <a:r>
              <a:rPr lang="ru-RU" b="1" dirty="0" smtClean="0"/>
              <a:t>Инсценировка отрывков из сказки. Цель: развивать диалогическую и монологическую речь; воспитывать способность детей выслушивать и дополнять ответы других, оценивать и анализировать свои и другие работы, умение дружно работать в детском творческом коллективе.</a:t>
            </a:r>
          </a:p>
          <a:p>
            <a:pPr marL="0" indent="0" algn="r">
              <a:buNone/>
            </a:pPr>
            <a:r>
              <a:rPr lang="ru-RU" b="1" dirty="0" smtClean="0"/>
              <a:t>Д/И «Дополни предложение». Цель: формировать умение строить предложение грамматически правильно.</a:t>
            </a:r>
          </a:p>
          <a:p>
            <a:pPr marL="0" indent="0" algn="r">
              <a:buNone/>
            </a:pPr>
            <a:r>
              <a:rPr lang="ru-RU" b="1" dirty="0" smtClean="0"/>
              <a:t>Заучивание стихотворений о зиме. Развивать произвольную память.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2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20162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i="1" dirty="0"/>
              <a:t>4. Художественно-эстетическое развитие</a:t>
            </a:r>
            <a:r>
              <a:rPr lang="ru-RU" b="1" i="1" dirty="0" smtClean="0"/>
              <a:t>.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Рисование «Замок Снежной </a:t>
            </a:r>
            <a:r>
              <a:rPr lang="ru-RU" b="1" dirty="0"/>
              <a:t>к</a:t>
            </a:r>
            <a:r>
              <a:rPr lang="ru-RU" b="1" dirty="0" smtClean="0"/>
              <a:t>оролевы» </a:t>
            </a:r>
            <a:r>
              <a:rPr lang="ru-RU" b="1" dirty="0"/>
              <a:t>по замыслу. Задумывать сюжет работы, подбирать материалы для его реализации</a:t>
            </a:r>
            <a:r>
              <a:rPr lang="ru-RU" b="1" dirty="0" smtClean="0"/>
              <a:t>. Раскрашивание </a:t>
            </a:r>
            <a:r>
              <a:rPr lang="ru-RU" b="1" dirty="0"/>
              <a:t>раскрасок.</a:t>
            </a:r>
          </a:p>
          <a:p>
            <a:pPr marL="0" indent="0">
              <a:buNone/>
            </a:pPr>
            <a:r>
              <a:rPr lang="ru-RU" b="1" dirty="0"/>
              <a:t>Цель:  Развивать мелкую моторику рук, закреплять умение </a:t>
            </a:r>
            <a:r>
              <a:rPr lang="ru-RU" b="1" dirty="0" smtClean="0"/>
              <a:t> штриховать </a:t>
            </a:r>
            <a:r>
              <a:rPr lang="ru-RU" b="1" dirty="0"/>
              <a:t>в одном направлении.</a:t>
            </a:r>
          </a:p>
          <a:p>
            <a:pPr marL="0" indent="0">
              <a:buNone/>
            </a:pPr>
            <a:r>
              <a:rPr lang="ru-RU" b="1" dirty="0" smtClean="0"/>
              <a:t>Лепка </a:t>
            </a:r>
            <a:r>
              <a:rPr lang="ru-RU" b="1" dirty="0"/>
              <a:t>декоративная «Мой любимый герой».</a:t>
            </a:r>
          </a:p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b="1" dirty="0"/>
              <a:t>: закреплять умение лепить силуэт человека, передавая характер, понравившегося героя.</a:t>
            </a:r>
          </a:p>
          <a:p>
            <a:pPr marL="0" indent="0">
              <a:buNone/>
            </a:pPr>
            <a:r>
              <a:rPr lang="ru-RU" b="1" dirty="0" smtClean="0"/>
              <a:t>Конструирование</a:t>
            </a:r>
            <a:r>
              <a:rPr lang="ru-RU" b="1" dirty="0"/>
              <a:t>. </a:t>
            </a:r>
            <a:r>
              <a:rPr lang="ru-RU" b="1" dirty="0" smtClean="0"/>
              <a:t>«Дом Снежной королевы». 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Цель: закрепление умения составлять из частей целое, развитие логического мышления.</a:t>
            </a:r>
          </a:p>
          <a:p>
            <a:pPr marL="0" indent="0">
              <a:buNone/>
            </a:pPr>
            <a:r>
              <a:rPr lang="ru-RU" b="1" dirty="0" smtClean="0"/>
              <a:t>Аппликация «Царство Снежной королевы». </a:t>
            </a:r>
            <a:r>
              <a:rPr lang="ru-RU" b="1" dirty="0"/>
              <a:t>Закреплять умение пользоваться ножницами, вырезать детали, путем сложения </a:t>
            </a:r>
            <a:r>
              <a:rPr lang="ru-RU" b="1" dirty="0" smtClean="0"/>
              <a:t>бумаги, разрезания и  произвольное приклеивания деталей.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10863"/>
            <a:ext cx="2243782" cy="2594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4" y="2276872"/>
            <a:ext cx="2496278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82" y="4223938"/>
            <a:ext cx="3157636" cy="2368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5" y="2321747"/>
            <a:ext cx="2916497" cy="2187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66" y="4192206"/>
            <a:ext cx="3405763" cy="2554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2448272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6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507288" cy="2520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i="1" dirty="0"/>
              <a:t>5. Физическое развитие.</a:t>
            </a:r>
            <a:endParaRPr lang="ru-RU" sz="900" dirty="0"/>
          </a:p>
          <a:p>
            <a:pPr marL="0" indent="0">
              <a:buNone/>
            </a:pPr>
            <a:r>
              <a:rPr lang="ru-RU" sz="900" dirty="0" smtClean="0"/>
              <a:t>П/и</a:t>
            </a:r>
            <a:r>
              <a:rPr lang="ru-RU" sz="900" dirty="0"/>
              <a:t>. «Снежная Королева». </a:t>
            </a:r>
            <a:r>
              <a:rPr lang="ru-RU" sz="900" dirty="0" smtClean="0"/>
              <a:t> П/и «Замок из снега»</a:t>
            </a:r>
          </a:p>
          <a:p>
            <a:pPr marL="0" indent="0">
              <a:buNone/>
            </a:pPr>
            <a:r>
              <a:rPr lang="ru-RU" sz="900" dirty="0" smtClean="0"/>
              <a:t>Цель</a:t>
            </a:r>
            <a:r>
              <a:rPr lang="ru-RU" sz="900" dirty="0"/>
              <a:t>: Воспитывать быстроту и ловкость.</a:t>
            </a:r>
          </a:p>
          <a:p>
            <a:pPr marL="0" indent="0">
              <a:buNone/>
            </a:pPr>
            <a:r>
              <a:rPr lang="ru-RU" sz="900" dirty="0"/>
              <a:t>«Мороз – Красный нос», «Два мороза».</a:t>
            </a:r>
          </a:p>
          <a:p>
            <a:pPr marL="0" indent="0">
              <a:buNone/>
            </a:pPr>
            <a:r>
              <a:rPr lang="ru-RU" sz="900" dirty="0"/>
              <a:t>Цель:  Развитие ловкости, воспитание выдержки и терпения.</a:t>
            </a:r>
          </a:p>
          <a:p>
            <a:pPr marL="0" indent="0">
              <a:buNone/>
            </a:pPr>
            <a:r>
              <a:rPr lang="ru-RU" sz="900" dirty="0" smtClean="0"/>
              <a:t>Физ</a:t>
            </a:r>
            <a:r>
              <a:rPr lang="ru-RU" sz="900" dirty="0"/>
              <a:t>. минутка «Мы шагаем по сугробам». </a:t>
            </a:r>
          </a:p>
          <a:p>
            <a:pPr marL="0" indent="0">
              <a:buNone/>
            </a:pPr>
            <a:r>
              <a:rPr lang="ru-RU" sz="900" dirty="0"/>
              <a:t>Цель: развитие координации движений, мышления.</a:t>
            </a:r>
          </a:p>
          <a:p>
            <a:pPr marL="0" indent="0">
              <a:buNone/>
            </a:pPr>
            <a:r>
              <a:rPr lang="ru-RU" sz="900" i="1" dirty="0"/>
              <a:t>6. Работа с родителями.</a:t>
            </a:r>
            <a:endParaRPr lang="ru-RU" sz="900" dirty="0"/>
          </a:p>
          <a:p>
            <a:pPr marL="0" indent="0">
              <a:buNone/>
            </a:pPr>
            <a:r>
              <a:rPr lang="ru-RU" sz="900" dirty="0" smtClean="0"/>
              <a:t>Помощь </a:t>
            </a:r>
            <a:r>
              <a:rPr lang="ru-RU" sz="900" dirty="0"/>
              <a:t>в оснащении книжного уголка,</a:t>
            </a:r>
          </a:p>
          <a:p>
            <a:pPr marL="0" indent="0">
              <a:buNone/>
            </a:pPr>
            <a:r>
              <a:rPr lang="ru-RU" sz="900" dirty="0" smtClean="0"/>
              <a:t>творческий </a:t>
            </a:r>
            <a:r>
              <a:rPr lang="ru-RU" sz="900" dirty="0"/>
              <a:t>конкурс «В царстве Снежной Королевы</a:t>
            </a:r>
            <a:r>
              <a:rPr lang="ru-RU" sz="900" dirty="0" smtClean="0"/>
              <a:t>».</a:t>
            </a:r>
          </a:p>
          <a:p>
            <a:pPr marL="0" indent="0">
              <a:buNone/>
            </a:pPr>
            <a:r>
              <a:rPr lang="ru-RU" sz="900" dirty="0" smtClean="0"/>
              <a:t>Оформление фото выставки по  сказке, фото предоставлено  родителями. </a:t>
            </a:r>
            <a:endParaRPr lang="ru-RU" sz="900" dirty="0"/>
          </a:p>
          <a:p>
            <a:pPr marL="0" indent="0">
              <a:buNone/>
            </a:pPr>
            <a:r>
              <a:rPr lang="ru-RU" sz="900" dirty="0" smtClean="0"/>
              <a:t>Консультации </a:t>
            </a:r>
            <a:r>
              <a:rPr lang="ru-RU" sz="900" dirty="0"/>
              <a:t>для родителей «Почитайте детям дома»</a:t>
            </a:r>
          </a:p>
          <a:p>
            <a:pPr marL="0" indent="0">
              <a:buNone/>
            </a:pPr>
            <a:r>
              <a:rPr lang="ru-RU" sz="900" dirty="0"/>
              <a:t>III. Презентационный этап.</a:t>
            </a:r>
          </a:p>
          <a:p>
            <a:pPr marL="0" indent="0">
              <a:buNone/>
            </a:pPr>
            <a:r>
              <a:rPr lang="ru-RU" sz="900" dirty="0"/>
              <a:t>Выставка творческих работ детей и родителей</a:t>
            </a:r>
            <a:r>
              <a:rPr lang="ru-RU" sz="900" dirty="0" smtClean="0"/>
              <a:t>. </a:t>
            </a:r>
          </a:p>
          <a:p>
            <a:pPr marL="0" indent="0">
              <a:buNone/>
            </a:pPr>
            <a:r>
              <a:rPr lang="ru-RU" sz="900" dirty="0" smtClean="0"/>
              <a:t>Видео отрывок по сказке «Снежная королева». Воспитанники  старшей группы №7.</a:t>
            </a:r>
            <a:endParaRPr lang="ru-RU" sz="900" dirty="0"/>
          </a:p>
          <a:p>
            <a:endParaRPr lang="ru-RU" sz="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" y="4617132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624"/>
            <a:ext cx="3060588" cy="2295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37" y="4445782"/>
            <a:ext cx="3024336" cy="2268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40" y="2924945"/>
            <a:ext cx="2949791" cy="3933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31" y="2396137"/>
            <a:ext cx="3203132" cy="2049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9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9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320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87" y="116632"/>
            <a:ext cx="3427500" cy="1940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57454"/>
            <a:ext cx="3007301" cy="1769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48" y="3845721"/>
            <a:ext cx="3707904" cy="2780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" y="3501008"/>
            <a:ext cx="5223249" cy="3213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10" y="1087043"/>
            <a:ext cx="3168352" cy="2787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2" y="116632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4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0" y="0"/>
            <a:ext cx="9161529" cy="6246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667" y="62466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23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5"/>
            <a:ext cx="8003232" cy="453650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</a:rPr>
              <a:t>Актуальность</a:t>
            </a: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В настоящее время перед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образовательными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учреждениями стоит задача приобщения детей к книге, воспитания интереса к чтению,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формирования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будущего читателя.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Начинать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такую работу необходимо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в  детском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саду.</a:t>
            </a:r>
          </a:p>
          <a:p>
            <a:pPr marL="457200" lvl="1" indent="0" algn="r">
              <a:buNone/>
            </a:pPr>
            <a:endParaRPr lang="ru-RU" sz="5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1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За время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детском саду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наблюдается,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что за последние годы замедлилось вхождение дошкольников в книжную культуру, значительно снизился интерес к книге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lvl="1" indent="0" algn="r">
              <a:buNone/>
            </a:pPr>
            <a:r>
              <a:rPr lang="ru-RU" sz="3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сожалению, родители в силу своей занятости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уделяют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должного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внимания чтению книг.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Современные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дети живут и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развиваются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эпоху «</a:t>
            </a: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</a:rPr>
              <a:t>It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– технологий», </a:t>
            </a: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Все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чаще знакомство детей с зарубежной литературой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происходит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через интернет и телевидение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5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Поэтому одним из основных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направлений </a:t>
            </a: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педагогической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деятельности является приобщение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детей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старшего дошкольного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возраста</a:t>
            </a:r>
          </a:p>
          <a:p>
            <a:pPr marL="0" indent="0" algn="r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к литературной сказке зарубежных писателей. </a:t>
            </a:r>
          </a:p>
          <a:p>
            <a:pPr algn="r"/>
            <a:endParaRPr lang="ru-RU" sz="31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8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957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9"/>
            <a:ext cx="8208912" cy="504056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Знакомство с творчеством зарубежных писателей пробуждает интерес к их истокам к глубокому пониманию смысла произведений. </a:t>
            </a:r>
            <a:endParaRPr lang="ru-RU" dirty="0" smtClean="0"/>
          </a:p>
          <a:p>
            <a:pPr algn="r"/>
            <a:r>
              <a:rPr lang="ru-RU" dirty="0" smtClean="0"/>
              <a:t>Способствует </a:t>
            </a:r>
            <a:r>
              <a:rPr lang="ru-RU" dirty="0"/>
              <a:t>развитию речи ребенка и </a:t>
            </a:r>
            <a:r>
              <a:rPr lang="ru-RU" dirty="0" smtClean="0"/>
              <a:t>в конечном </a:t>
            </a:r>
            <a:r>
              <a:rPr lang="ru-RU" dirty="0"/>
              <a:t>итоге определяет личность ребенка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Данное занятие способствует созданию благоприятной дружеской атмосферы в группе, а также использованию игровых методов, направленных на развитие связной речи, самостоятельности, эмоциональной устойчивости, творчества. </a:t>
            </a:r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6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9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78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Немного истории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11521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dirty="0"/>
              <a:t>Первым на поприще литературной сказки выступил французский писатель </a:t>
            </a:r>
            <a:r>
              <a:rPr lang="ru-RU" sz="2600" dirty="0" err="1"/>
              <a:t>Ш.Перро</a:t>
            </a:r>
            <a:r>
              <a:rPr lang="ru-RU" sz="2600" dirty="0"/>
              <a:t>. Благодаря Перро читающая публика </a:t>
            </a:r>
            <a:r>
              <a:rPr lang="ru-RU" sz="2600" dirty="0" smtClean="0"/>
              <a:t>узнала</a:t>
            </a:r>
          </a:p>
          <a:p>
            <a:pPr marL="0" indent="0" algn="ctr">
              <a:buNone/>
            </a:pPr>
            <a:r>
              <a:rPr lang="ru-RU" sz="2600" dirty="0" smtClean="0"/>
              <a:t> </a:t>
            </a:r>
            <a:r>
              <a:rPr lang="ru-RU" sz="2600" dirty="0"/>
              <a:t>Спящую красавицу, Кота в сапогах, Красную Шапочку, 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sz="2600" dirty="0" smtClean="0"/>
              <a:t>Мальчика-с-пальчик</a:t>
            </a:r>
            <a:r>
              <a:rPr lang="ru-RU" sz="2600" dirty="0"/>
              <a:t>, Ослиную шкуру и других чудесных героев.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44824"/>
            <a:ext cx="914346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0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96" cy="6858000"/>
          </a:xfrm>
          <a:prstGeom prst="rect">
            <a:avLst/>
          </a:prstGeom>
        </p:spPr>
      </p:pic>
      <p:pic>
        <p:nvPicPr>
          <p:cNvPr id="1026" name="Picture 2" descr="C:\Users\Master\Desktop\старшая группа7\проект снежная королева\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2899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7"/>
            <a:ext cx="8548151" cy="16561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Поворотным моментом в истории литературной сказки стала деятельность братьев Гримм, собирателей народных сказок и творцов сказок литературных.</a:t>
            </a:r>
          </a:p>
          <a:p>
            <a:pPr marL="0" indent="0">
              <a:buNone/>
            </a:pPr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878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7"/>
            <a:ext cx="8784976" cy="1440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Решительный шаг навстречу литературной сказке сделал основоположник этого жанра </a:t>
            </a:r>
            <a:r>
              <a:rPr lang="ru-RU" dirty="0" err="1" smtClean="0"/>
              <a:t>Х.К.Андерсен</a:t>
            </a:r>
            <a:r>
              <a:rPr lang="ru-RU" dirty="0" smtClean="0"/>
              <a:t>, писатель, утверждавший, что сказки – «Блестящее, лучшее в мире золото, то золото, что блестит огоньком в детских глазках, звенит смехом из детских уст и уст родителей», писатель с волшебным зрением, под взглядом которого самые прозаические вещи превращаются в сказку.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644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9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612845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Цель </a:t>
            </a:r>
            <a:r>
              <a:rPr lang="ru-RU" sz="2000" b="1" i="1" u="sng" dirty="0"/>
              <a:t>проекта</a:t>
            </a:r>
            <a:r>
              <a:rPr lang="ru-RU" sz="2000" b="1" i="1" dirty="0" smtClean="0"/>
              <a:t>:</a:t>
            </a:r>
          </a:p>
          <a:p>
            <a:r>
              <a:rPr lang="ru-RU" sz="2000" b="1" dirty="0" smtClean="0"/>
              <a:t>Приобщить </a:t>
            </a:r>
            <a:r>
              <a:rPr lang="ru-RU" sz="2000" b="1" dirty="0"/>
              <a:t>дошкольников к чтению художественной литературы.</a:t>
            </a:r>
          </a:p>
          <a:p>
            <a:r>
              <a:rPr lang="ru-RU" sz="2000" b="1" i="1" u="sng" dirty="0"/>
              <a:t>Задачи проекта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1) Познакомить детей со сказкой Г. Х. Андерсена «Снежная Королева».</a:t>
            </a:r>
          </a:p>
          <a:p>
            <a:r>
              <a:rPr lang="ru-RU" sz="2000" b="1" dirty="0"/>
              <a:t>2) Формировать умение детей понимать смысл текста, умение отвечать на вопросы по тексту, умение отражать эмоции через разные виды детской деятельности. Обогащать речевой запас детей.</a:t>
            </a:r>
          </a:p>
          <a:p>
            <a:r>
              <a:rPr lang="ru-RU" sz="2000" b="1" dirty="0"/>
              <a:t>3) Развивать у детей интерес к чтению, творческие способности детей.</a:t>
            </a:r>
          </a:p>
          <a:p>
            <a:r>
              <a:rPr lang="ru-RU" sz="2000" b="1" dirty="0"/>
              <a:t>4) Воспитывать нравственные качества детей (доброту, сострадание).</a:t>
            </a:r>
          </a:p>
          <a:p>
            <a:r>
              <a:rPr lang="ru-RU" sz="2000" b="1" dirty="0"/>
              <a:t>5) Формировать у родителей интерес к совместному домашнему чтению, желание к совместной деятельности с ребенком и радости от полученного результата; побуждать родителей к участию в творческом развитии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01883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363272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Продукт </a:t>
            </a:r>
            <a:r>
              <a:rPr lang="ru-RU" b="1" dirty="0"/>
              <a:t>проекта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ыставка </a:t>
            </a:r>
            <a:r>
              <a:rPr lang="ru-RU" dirty="0"/>
              <a:t>творческих </a:t>
            </a:r>
            <a:r>
              <a:rPr lang="ru-RU" dirty="0" smtClean="0"/>
              <a:t>работ, создание видео отрывка из сказки, с участием воспитанников старшей  группы.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Сроки реализации проекта: краткосрочный.</a:t>
            </a:r>
          </a:p>
          <a:p>
            <a:pPr marL="0" indent="0">
              <a:buNone/>
            </a:pPr>
            <a:r>
              <a:rPr lang="ru-RU" dirty="0"/>
              <a:t>Вид проекта: познавательно-творческий.</a:t>
            </a:r>
          </a:p>
          <a:p>
            <a:pPr marL="0" indent="0">
              <a:buNone/>
            </a:pPr>
            <a:r>
              <a:rPr lang="ru-RU" dirty="0"/>
              <a:t>Участники проекта: дети, родители, </a:t>
            </a:r>
            <a:r>
              <a:rPr lang="ru-RU" dirty="0" smtClean="0"/>
              <a:t>воспитатель </a:t>
            </a:r>
            <a:r>
              <a:rPr lang="ru-RU" dirty="0"/>
              <a:t>группы</a:t>
            </a:r>
            <a:r>
              <a:rPr lang="ru-RU" dirty="0" smtClean="0"/>
              <a:t>., учитель-логопед.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Возраст детей: 5-6 лет</a:t>
            </a:r>
          </a:p>
          <a:p>
            <a:pPr marL="0" indent="0" algn="r">
              <a:buNone/>
            </a:pPr>
            <a:r>
              <a:rPr lang="ru-RU" b="1" dirty="0" smtClean="0"/>
              <a:t>     Ожидаемые </a:t>
            </a:r>
            <a:r>
              <a:rPr lang="ru-RU" b="1" dirty="0"/>
              <a:t>результаты по проекту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smtClean="0"/>
              <a:t>      </a:t>
            </a:r>
            <a:r>
              <a:rPr lang="ru-RU" dirty="0"/>
              <a:t>При реализации данного проекта дети познакомятся со сказкой, научатся передавать ее содержание. Дети научатся самостоятельно выбирать материал для передачи эмоционального отклика на произведение. У них повысится интерес к чтению, появится желание передавать пережитые эмоции от прочитанного в свободной деятельности, раскроются творческие способности, появится чувство уважения друг к другу, способность давать оценку поступкам героев.</a:t>
            </a:r>
          </a:p>
          <a:p>
            <a:pPr marL="0" indent="0" algn="r">
              <a:buNone/>
            </a:pPr>
            <a:r>
              <a:rPr lang="ru-RU" dirty="0" smtClean="0"/>
              <a:t>       Весь </a:t>
            </a:r>
            <a:r>
              <a:rPr lang="ru-RU" dirty="0"/>
              <a:t>процесс вызовет более тесное сплочение между детьми, воспитателями,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83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38" y="7849"/>
            <a:ext cx="8931349" cy="37811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300" b="1" dirty="0"/>
              <a:t>I. Подготовительный этап.</a:t>
            </a:r>
          </a:p>
          <a:p>
            <a:pPr marL="0" indent="0">
              <a:buNone/>
            </a:pPr>
            <a:r>
              <a:rPr lang="ru-RU" sz="3700" dirty="0"/>
              <a:t>Содержание деятельности :</a:t>
            </a:r>
          </a:p>
          <a:p>
            <a:pPr marL="0" indent="0">
              <a:buNone/>
            </a:pPr>
            <a:r>
              <a:rPr lang="ru-RU" sz="3700" dirty="0"/>
              <a:t>- Постановка целей, определение значимости проекта;</a:t>
            </a:r>
          </a:p>
          <a:p>
            <a:pPr marL="0" indent="0">
              <a:buNone/>
            </a:pPr>
            <a:r>
              <a:rPr lang="ru-RU" sz="3700" dirty="0"/>
              <a:t>- Подбор методической литературы;</a:t>
            </a:r>
          </a:p>
          <a:p>
            <a:pPr marL="0" indent="0">
              <a:buNone/>
            </a:pPr>
            <a:r>
              <a:rPr lang="ru-RU" sz="3700" dirty="0"/>
              <a:t>- Составление плана совместной деятельности;</a:t>
            </a:r>
          </a:p>
          <a:p>
            <a:pPr marL="0" indent="0">
              <a:buNone/>
            </a:pPr>
            <a:r>
              <a:rPr lang="ru-RU" sz="3700" dirty="0"/>
              <a:t>- Подбор наглядного и дидактического материала, художественной литературы, организация развивающей среды в группе.</a:t>
            </a:r>
          </a:p>
          <a:p>
            <a:pPr marL="0" indent="0">
              <a:buNone/>
            </a:pPr>
            <a:r>
              <a:rPr lang="ru-RU" sz="4300" b="1" dirty="0"/>
              <a:t>II. Практический этап.</a:t>
            </a:r>
          </a:p>
          <a:p>
            <a:pPr marL="0" indent="0">
              <a:buNone/>
            </a:pPr>
            <a:r>
              <a:rPr lang="ru-RU" sz="3700" i="1" dirty="0"/>
              <a:t>1. Социально-коммуникативное развитие.</a:t>
            </a:r>
            <a:endParaRPr lang="ru-RU" sz="3700" dirty="0"/>
          </a:p>
          <a:p>
            <a:pPr marL="0" indent="0">
              <a:buNone/>
            </a:pPr>
            <a:r>
              <a:rPr lang="ru-RU" sz="3700" dirty="0"/>
              <a:t>- Просмотр мультфильма «Снежная королева» в домашних условиях. </a:t>
            </a:r>
          </a:p>
          <a:p>
            <a:pPr marL="0" indent="0">
              <a:buNone/>
            </a:pPr>
            <a:r>
              <a:rPr lang="ru-RU" sz="3700" dirty="0"/>
              <a:t>Цель: развивать познавательный интерес к произведению.</a:t>
            </a:r>
          </a:p>
          <a:p>
            <a:pPr marL="0" indent="0">
              <a:buNone/>
            </a:pPr>
            <a:r>
              <a:rPr lang="ru-RU" sz="3700" dirty="0"/>
              <a:t>- Беседа «Герои добрые и не очень».</a:t>
            </a:r>
          </a:p>
          <a:p>
            <a:pPr marL="0" indent="0">
              <a:buNone/>
            </a:pPr>
            <a:r>
              <a:rPr lang="ru-RU" sz="3700" dirty="0"/>
              <a:t>Цель: Закреплять представления детей о положительных и отрицательных героях. Воспитывать умение давать оценку героям.</a:t>
            </a:r>
          </a:p>
          <a:p>
            <a:pPr marL="0" indent="0">
              <a:buNone/>
            </a:pP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3284984"/>
            <a:ext cx="3766847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4067786"/>
            <a:ext cx="3611893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77204"/>
            <a:ext cx="3672408" cy="35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4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1224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Немного истории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15</cp:revision>
  <dcterms:created xsi:type="dcterms:W3CDTF">2022-03-27T10:14:16Z</dcterms:created>
  <dcterms:modified xsi:type="dcterms:W3CDTF">2022-03-27T12:47:29Z</dcterms:modified>
</cp:coreProperties>
</file>