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EF6B-879A-4C4C-872E-F2FBA65D1E3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50BC85-D97B-403A-804F-089BE396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23897"/>
      </p:ext>
    </p:extLst>
  </p:cSld>
  <p:clrMapOvr>
    <a:masterClrMapping/>
  </p:clrMapOvr>
  <p:transition spd="med" advClick="0" advTm="3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EF6B-879A-4C4C-872E-F2FBA65D1E3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50BC85-D97B-403A-804F-089BE396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80663"/>
      </p:ext>
    </p:extLst>
  </p:cSld>
  <p:clrMapOvr>
    <a:masterClrMapping/>
  </p:clrMapOvr>
  <p:transition spd="med" advClick="0" advTm="3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EF6B-879A-4C4C-872E-F2FBA65D1E3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50BC85-D97B-403A-804F-089BE3960E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773169"/>
      </p:ext>
    </p:extLst>
  </p:cSld>
  <p:clrMapOvr>
    <a:masterClrMapping/>
  </p:clrMapOvr>
  <p:transition spd="med" advClick="0" advTm="3000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EF6B-879A-4C4C-872E-F2FBA65D1E3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50BC85-D97B-403A-804F-089BE396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96923"/>
      </p:ext>
    </p:extLst>
  </p:cSld>
  <p:clrMapOvr>
    <a:masterClrMapping/>
  </p:clrMapOvr>
  <p:transition spd="med" advClick="0" advTm="3000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EF6B-879A-4C4C-872E-F2FBA65D1E3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50BC85-D97B-403A-804F-089BE3960ED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738584"/>
      </p:ext>
    </p:extLst>
  </p:cSld>
  <p:clrMapOvr>
    <a:masterClrMapping/>
  </p:clrMapOvr>
  <p:transition spd="med" advClick="0" advTm="3000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EF6B-879A-4C4C-872E-F2FBA65D1E3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50BC85-D97B-403A-804F-089BE396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639544"/>
      </p:ext>
    </p:extLst>
  </p:cSld>
  <p:clrMapOvr>
    <a:masterClrMapping/>
  </p:clrMapOvr>
  <p:transition spd="med" advClick="0" advTm="3000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EF6B-879A-4C4C-872E-F2FBA65D1E3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BC85-D97B-403A-804F-089BE396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27055"/>
      </p:ext>
    </p:extLst>
  </p:cSld>
  <p:clrMapOvr>
    <a:masterClrMapping/>
  </p:clrMapOvr>
  <p:transition spd="med" advClick="0" advTm="3000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EF6B-879A-4C4C-872E-F2FBA65D1E3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BC85-D97B-403A-804F-089BE396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47225"/>
      </p:ext>
    </p:extLst>
  </p:cSld>
  <p:clrMapOvr>
    <a:masterClrMapping/>
  </p:clrMapOvr>
  <p:transition spd="med" advClick="0" advTm="3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EF6B-879A-4C4C-872E-F2FBA65D1E3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BC85-D97B-403A-804F-089BE396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74625"/>
      </p:ext>
    </p:extLst>
  </p:cSld>
  <p:clrMapOvr>
    <a:masterClrMapping/>
  </p:clrMapOvr>
  <p:transition spd="med" advClick="0" advTm="3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EF6B-879A-4C4C-872E-F2FBA65D1E3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50BC85-D97B-403A-804F-089BE396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98285"/>
      </p:ext>
    </p:extLst>
  </p:cSld>
  <p:clrMapOvr>
    <a:masterClrMapping/>
  </p:clrMapOvr>
  <p:transition spd="med" advClick="0" advTm="3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EF6B-879A-4C4C-872E-F2FBA65D1E3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50BC85-D97B-403A-804F-089BE396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930975"/>
      </p:ext>
    </p:extLst>
  </p:cSld>
  <p:clrMapOvr>
    <a:masterClrMapping/>
  </p:clrMapOvr>
  <p:transition spd="med" advClick="0" advTm="3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EF6B-879A-4C4C-872E-F2FBA65D1E3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50BC85-D97B-403A-804F-089BE396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35237"/>
      </p:ext>
    </p:extLst>
  </p:cSld>
  <p:clrMapOvr>
    <a:masterClrMapping/>
  </p:clrMapOvr>
  <p:transition spd="med" advClick="0" advTm="3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EF6B-879A-4C4C-872E-F2FBA65D1E3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BC85-D97B-403A-804F-089BE396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56721"/>
      </p:ext>
    </p:extLst>
  </p:cSld>
  <p:clrMapOvr>
    <a:masterClrMapping/>
  </p:clrMapOvr>
  <p:transition spd="med" advClick="0" advTm="3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EF6B-879A-4C4C-872E-F2FBA65D1E3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BC85-D97B-403A-804F-089BE396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26298"/>
      </p:ext>
    </p:extLst>
  </p:cSld>
  <p:clrMapOvr>
    <a:masterClrMapping/>
  </p:clrMapOvr>
  <p:transition spd="med" advClick="0" advTm="3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EF6B-879A-4C4C-872E-F2FBA65D1E3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BC85-D97B-403A-804F-089BE396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03147"/>
      </p:ext>
    </p:extLst>
  </p:cSld>
  <p:clrMapOvr>
    <a:masterClrMapping/>
  </p:clrMapOvr>
  <p:transition spd="med" advClick="0" advTm="3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EF6B-879A-4C4C-872E-F2FBA65D1E3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50BC85-D97B-403A-804F-089BE396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31647"/>
      </p:ext>
    </p:extLst>
  </p:cSld>
  <p:clrMapOvr>
    <a:masterClrMapping/>
  </p:clrMapOvr>
  <p:transition spd="med" advClick="0" advTm="3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EF6B-879A-4C4C-872E-F2FBA65D1E3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50BC85-D97B-403A-804F-089BE3960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2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ransition spd="med" advClick="0" advTm="3000">
    <p:cut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16383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Мои любимые места в городе</a:t>
            </a:r>
            <a:endParaRPr lang="ru-RU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Котов Дима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4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273300"/>
            <a:ext cx="8911687" cy="22987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latin typeface="Century" panose="02040604050505020304" pitchFamily="18" charset="0"/>
              </a:rPr>
              <a:t>Спасибо за внимание, я люблю свой родной город.</a:t>
            </a:r>
            <a:endParaRPr lang="ru-RU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7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5625" y="433025"/>
            <a:ext cx="8911687" cy="128089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latin typeface="Century" panose="02040604050505020304" pitchFamily="18" charset="0"/>
              </a:rPr>
              <a:t>Я люблю гулять с семьей по улицам любимого города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9824" y="2294872"/>
            <a:ext cx="5272607" cy="3853656"/>
          </a:xfrm>
        </p:spPr>
      </p:pic>
    </p:spTree>
    <p:extLst>
      <p:ext uri="{BB962C8B-B14F-4D97-AF65-F5344CB8AC3E}">
        <p14:creationId xmlns:p14="http://schemas.microsoft.com/office/powerpoint/2010/main" val="35625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42900"/>
            <a:ext cx="8911687" cy="12827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latin typeface="Century" panose="02040604050505020304" pitchFamily="18" charset="0"/>
              </a:rPr>
              <a:t>Я</a:t>
            </a:r>
            <a:r>
              <a:rPr lang="ru-RU" dirty="0" smtClean="0">
                <a:latin typeface="Century" panose="02040604050505020304" pitchFamily="18" charset="0"/>
              </a:rPr>
              <a:t> со старшим братом Славой на главной площади города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9657" y="2182150"/>
            <a:ext cx="5307542" cy="3980656"/>
          </a:xfrm>
        </p:spPr>
      </p:pic>
    </p:spTree>
    <p:extLst>
      <p:ext uri="{BB962C8B-B14F-4D97-AF65-F5344CB8AC3E}">
        <p14:creationId xmlns:p14="http://schemas.microsoft.com/office/powerpoint/2010/main" val="276824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55600"/>
            <a:ext cx="8911687" cy="13081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latin typeface="Century" panose="02040604050505020304" pitchFamily="18" charset="0"/>
              </a:rPr>
              <a:t>А это я с бабушкой на улице </a:t>
            </a:r>
            <a:r>
              <a:rPr lang="ru-RU" dirty="0" err="1" smtClean="0">
                <a:latin typeface="Century" panose="02040604050505020304" pitchFamily="18" charset="0"/>
              </a:rPr>
              <a:t>Вайнера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07" y="990601"/>
            <a:ext cx="4400549" cy="5867400"/>
          </a:xfrm>
        </p:spPr>
      </p:pic>
    </p:spTree>
    <p:extLst>
      <p:ext uri="{BB962C8B-B14F-4D97-AF65-F5344CB8AC3E}">
        <p14:creationId xmlns:p14="http://schemas.microsoft.com/office/powerpoint/2010/main" val="1853177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rush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5537201"/>
            <a:ext cx="8915400" cy="50799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dirty="0" smtClean="0">
                <a:latin typeface="Century" panose="02040604050505020304" pitchFamily="18" charset="0"/>
              </a:rPr>
              <a:t>Там очень красивый пушистый фонтан</a:t>
            </a:r>
            <a:endParaRPr lang="ru-RU" sz="3200" dirty="0">
              <a:latin typeface="Century" panose="020406040505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7" b="33787"/>
          <a:stretch>
            <a:fillRect/>
          </a:stretch>
        </p:blipFill>
        <p:spPr>
          <a:xfrm>
            <a:off x="1485906" y="431800"/>
            <a:ext cx="10018705" cy="4584700"/>
          </a:xfrm>
        </p:spPr>
      </p:pic>
    </p:spTree>
    <p:extLst>
      <p:ext uri="{BB962C8B-B14F-4D97-AF65-F5344CB8AC3E}">
        <p14:creationId xmlns:p14="http://schemas.microsoft.com/office/powerpoint/2010/main" val="365022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90500"/>
            <a:ext cx="8911687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" panose="02040604050505020304" pitchFamily="18" charset="0"/>
              </a:rPr>
              <a:t>Здорово я покатался на карусели у самой большой елки города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2405" y="1917967"/>
            <a:ext cx="5590114" cy="4192585"/>
          </a:xfrm>
        </p:spPr>
      </p:pic>
    </p:spTree>
    <p:extLst>
      <p:ext uri="{BB962C8B-B14F-4D97-AF65-F5344CB8AC3E}">
        <p14:creationId xmlns:p14="http://schemas.microsoft.com/office/powerpoint/2010/main" val="1218806032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0"/>
            <a:ext cx="8911687" cy="10668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" panose="02040604050505020304" pitchFamily="18" charset="0"/>
              </a:rPr>
              <a:t>А еще мы путешествуем по окраинам города всей семьей, посещаем природные парки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6213" y="1776182"/>
            <a:ext cx="5675050" cy="42562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3296" y="1778565"/>
            <a:ext cx="5694099" cy="4270574"/>
          </a:xfrm>
        </p:spPr>
      </p:pic>
    </p:spTree>
    <p:extLst>
      <p:ext uri="{BB962C8B-B14F-4D97-AF65-F5344CB8AC3E}">
        <p14:creationId xmlns:p14="http://schemas.microsoft.com/office/powerpoint/2010/main" val="3434962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2547" y="2089449"/>
            <a:ext cx="5336384" cy="40022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49" y="1422400"/>
            <a:ext cx="4002288" cy="5336385"/>
          </a:xfrm>
        </p:spPr>
      </p:pic>
    </p:spTree>
    <p:extLst>
      <p:ext uri="{BB962C8B-B14F-4D97-AF65-F5344CB8AC3E}">
        <p14:creationId xmlns:p14="http://schemas.microsoft.com/office/powerpoint/2010/main" val="2741792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711200"/>
            <a:ext cx="8911687" cy="5715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" panose="02040604050505020304" pitchFamily="18" charset="0"/>
              </a:rPr>
              <a:t>Это мы приехали на порог Ревун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81" y="2501899"/>
            <a:ext cx="5063069" cy="379730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44" y="2501898"/>
            <a:ext cx="5063069" cy="3797301"/>
          </a:xfrm>
        </p:spPr>
      </p:pic>
    </p:spTree>
    <p:extLst>
      <p:ext uri="{BB962C8B-B14F-4D97-AF65-F5344CB8AC3E}">
        <p14:creationId xmlns:p14="http://schemas.microsoft.com/office/powerpoint/2010/main" val="181284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252</TotalTime>
  <Words>77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</vt:lpstr>
      <vt:lpstr>Century Gothic</vt:lpstr>
      <vt:lpstr>Gungsuh</vt:lpstr>
      <vt:lpstr>Wingdings 3</vt:lpstr>
      <vt:lpstr>Легкий дым</vt:lpstr>
      <vt:lpstr>Мои любимые места в городе</vt:lpstr>
      <vt:lpstr>Я люблю гулять с семьей по улицам любимого города</vt:lpstr>
      <vt:lpstr>Я со старшим братом Славой на главной площади города</vt:lpstr>
      <vt:lpstr>А это я с бабушкой на улице Вайнера</vt:lpstr>
      <vt:lpstr>Там очень красивый пушистый фонтан</vt:lpstr>
      <vt:lpstr>Здорово я покатался на карусели у самой большой елки города</vt:lpstr>
      <vt:lpstr>А еще мы путешествуем по окраинам города всей семьей, посещаем природные парки</vt:lpstr>
      <vt:lpstr>Презентация PowerPoint</vt:lpstr>
      <vt:lpstr>Это мы приехали на порог Ревун</vt:lpstr>
      <vt:lpstr>Спасибо за внимание, я люблю свой родной город.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любимые места города</dc:title>
  <dc:creator>Пользователь</dc:creator>
  <cp:lastModifiedBy>MA</cp:lastModifiedBy>
  <cp:revision>9</cp:revision>
  <dcterms:created xsi:type="dcterms:W3CDTF">2020-10-27T10:02:07Z</dcterms:created>
  <dcterms:modified xsi:type="dcterms:W3CDTF">2020-11-03T10:31:18Z</dcterms:modified>
</cp:coreProperties>
</file>