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34567" autoAdjust="0"/>
    <p:restoredTop sz="86435" autoAdjust="0"/>
  </p:normalViewPr>
  <p:slideViewPr>
    <p:cSldViewPr snapToGrid="0" snapToObjects="1">
      <p:cViewPr varScale="1">
        <p:scale>
          <a:sx n="99" d="100"/>
          <a:sy n="99" d="100"/>
        </p:scale>
        <p:origin x="265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B1B89-28C3-3946-AB0F-5981CAC973B0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20A0E-EAFB-A54A-B14C-B7039A735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107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  <a:p>
            <a:r>
              <a:rPr lang="ru-RU"/>
              <a:t>----- Заметки к собранию (28.10.20 20:58) -----</a:t>
            </a:r>
          </a:p>
          <a:p>
            <a:r>
              <a:rPr lang="ru-RU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20A0E-EAFB-A54A-B14C-B7039A7350F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595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20A0E-EAFB-A54A-B14C-B7039A7350F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174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рисунка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с рисунком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493776" y="2487865"/>
            <a:ext cx="7196328" cy="1872447"/>
          </a:xfrm>
        </p:spPr>
        <p:txBody>
          <a:bodyPr/>
          <a:lstStyle/>
          <a:p>
            <a:pPr algn="ctr"/>
            <a:r>
              <a:rPr lang="ru-RU" i="1" dirty="0" smtClean="0">
                <a:latin typeface="Lucida Grande CY"/>
                <a:cs typeface="Lucida Grande CY"/>
              </a:rPr>
              <a:t>Любимые места нашего города</a:t>
            </a:r>
            <a:endParaRPr lang="ru-RU" i="1" dirty="0">
              <a:latin typeface="Lucida Grande CY"/>
              <a:cs typeface="Lucida Grande CY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>
                <a:latin typeface="Lucida Grande CY"/>
                <a:cs typeface="Lucida Grande CY"/>
              </a:rPr>
              <a:t>Фароян</a:t>
            </a:r>
            <a:r>
              <a:rPr lang="en-US" dirty="0" smtClean="0">
                <a:latin typeface="Lucida Grande CY"/>
                <a:cs typeface="Lucida Grande CY"/>
              </a:rPr>
              <a:t> </a:t>
            </a:r>
            <a:r>
              <a:rPr lang="ru-RU" dirty="0" smtClean="0">
                <a:latin typeface="Lucida Grande CY"/>
                <a:cs typeface="Lucida Grande CY"/>
              </a:rPr>
              <a:t>Е.А</a:t>
            </a:r>
            <a:r>
              <a:rPr lang="ru-RU" dirty="0">
                <a:latin typeface="Lucida Grande CY"/>
                <a:cs typeface="Lucida Grande CY"/>
              </a:rPr>
              <a:t>.</a:t>
            </a:r>
            <a:r>
              <a:rPr lang="ru-RU" dirty="0" smtClean="0">
                <a:latin typeface="Lucida Grande CY"/>
                <a:cs typeface="Lucida Grande CY"/>
              </a:rPr>
              <a:t> </a:t>
            </a:r>
            <a:endParaRPr lang="en-US" dirty="0" smtClean="0">
              <a:latin typeface="Lucida Grande CY"/>
              <a:cs typeface="Lucida Grande CY"/>
            </a:endParaRPr>
          </a:p>
          <a:p>
            <a:r>
              <a:rPr lang="ru-RU" dirty="0" smtClean="0">
                <a:latin typeface="Lucida Grande CY"/>
                <a:cs typeface="Lucida Grande CY"/>
              </a:rPr>
              <a:t>МБДОУ</a:t>
            </a:r>
            <a:r>
              <a:rPr lang="en-US" dirty="0" smtClean="0">
                <a:latin typeface="Lucida Grande CY"/>
                <a:cs typeface="Lucida Grande CY"/>
              </a:rPr>
              <a:t> – </a:t>
            </a:r>
            <a:r>
              <a:rPr lang="ru-RU" dirty="0" smtClean="0">
                <a:latin typeface="Lucida Grande CY"/>
                <a:cs typeface="Lucida Grande CY"/>
              </a:rPr>
              <a:t>детский сад комбинированного вида </a:t>
            </a:r>
            <a:r>
              <a:rPr lang="ru-RU" dirty="0" smtClean="0">
                <a:latin typeface="Lucida Grande CY"/>
                <a:cs typeface="Lucida Grande CY"/>
              </a:rPr>
              <a:t>№ 511</a:t>
            </a:r>
            <a:endParaRPr lang="ru-RU" dirty="0">
              <a:latin typeface="Lucida Grande CY"/>
              <a:cs typeface="Lucida Grande CY"/>
            </a:endParaRPr>
          </a:p>
        </p:txBody>
      </p:sp>
    </p:spTree>
    <p:extLst>
      <p:ext uri="{BB962C8B-B14F-4D97-AF65-F5344CB8AC3E}">
        <p14:creationId xmlns:p14="http://schemas.microsoft.com/office/powerpoint/2010/main" val="1438096068"/>
      </p:ext>
    </p:extLst>
  </p:cSld>
  <p:clrMapOvr>
    <a:masterClrMapping/>
  </p:clrMapOvr>
  <p:transition spd="slow" advTm="598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/>
              <a:t>ВЫХОДНОЙ  В  ЗООПАРКЕ ЕКАТЕРИНБУРГА</a:t>
            </a:r>
            <a:endParaRPr lang="ru-RU" sz="3200" b="1" i="1" dirty="0"/>
          </a:p>
        </p:txBody>
      </p:sp>
      <p:pic>
        <p:nvPicPr>
          <p:cNvPr id="5" name="Изображение 4" descr="IMG_026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29158" y="1868354"/>
            <a:ext cx="3435896" cy="3212462"/>
          </a:xfrm>
          <a:prstGeom prst="rect">
            <a:avLst/>
          </a:prstGeom>
        </p:spPr>
      </p:pic>
      <p:pic>
        <p:nvPicPr>
          <p:cNvPr id="8" name="Изображение 7" descr="IMG_023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51783" y="3609656"/>
            <a:ext cx="2618059" cy="3586005"/>
          </a:xfrm>
          <a:prstGeom prst="rect">
            <a:avLst/>
          </a:prstGeom>
        </p:spPr>
      </p:pic>
      <p:pic>
        <p:nvPicPr>
          <p:cNvPr id="9" name="Изображение 8" descr="IMG_023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3863" y="2058107"/>
            <a:ext cx="3965013" cy="336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15464"/>
      </p:ext>
    </p:extLst>
  </p:cSld>
  <p:clrMapOvr>
    <a:masterClrMapping/>
  </p:clrMapOvr>
  <p:transition spd="slow" advTm="6892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0232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33" b="-26233"/>
          <a:stretch>
            <a:fillRect/>
          </a:stretch>
        </p:blipFill>
        <p:spPr>
          <a:xfrm rot="5400000">
            <a:off x="2329250" y="2592546"/>
            <a:ext cx="3657600" cy="4381456"/>
          </a:xfrm>
          <a:prstGeom prst="rect">
            <a:avLst/>
          </a:prstGeom>
        </p:spPr>
      </p:pic>
      <p:pic>
        <p:nvPicPr>
          <p:cNvPr id="6" name="Содержимое 5" descr="IMG_0265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6" r="17206"/>
          <a:stretch>
            <a:fillRect/>
          </a:stretch>
        </p:blipFill>
        <p:spPr>
          <a:xfrm rot="5400000">
            <a:off x="5555426" y="-8719"/>
            <a:ext cx="3125273" cy="3591408"/>
          </a:xfrm>
          <a:prstGeom prst="rect">
            <a:avLst/>
          </a:prstGeom>
        </p:spPr>
      </p:pic>
      <p:pic>
        <p:nvPicPr>
          <p:cNvPr id="7" name="Изображение 6" descr="IMG_027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555" y="296567"/>
            <a:ext cx="3115245" cy="297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10269"/>
      </p:ext>
    </p:extLst>
  </p:cSld>
  <p:clrMapOvr>
    <a:masterClrMapping/>
  </p:clrMapOvr>
  <p:transition spd="slow" advTm="5164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/>
              <a:t>НА ПЛОТИНКЕ У ФОНТАНОВ</a:t>
            </a:r>
            <a:endParaRPr lang="ru-RU" sz="3200" b="1" i="1" dirty="0"/>
          </a:p>
        </p:txBody>
      </p:sp>
      <p:pic>
        <p:nvPicPr>
          <p:cNvPr id="12" name="Содержимое 11" descr="IMG_1896 (1)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3" b="22253"/>
          <a:stretch>
            <a:fillRect/>
          </a:stretch>
        </p:blipFill>
        <p:spPr>
          <a:xfrm>
            <a:off x="416534" y="1727614"/>
            <a:ext cx="3657600" cy="3608293"/>
          </a:xfrm>
        </p:spPr>
      </p:pic>
      <p:pic>
        <p:nvPicPr>
          <p:cNvPr id="13" name="Содержимое 12" descr="IMG_1894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3" b="22253"/>
          <a:stretch>
            <a:fillRect/>
          </a:stretch>
        </p:blipFill>
        <p:spPr>
          <a:xfrm>
            <a:off x="4719637" y="2935470"/>
            <a:ext cx="3657600" cy="3608293"/>
          </a:xfrm>
        </p:spPr>
      </p:pic>
      <p:sp>
        <p:nvSpPr>
          <p:cNvPr id="15" name="TextBox 14"/>
          <p:cNvSpPr txBox="1"/>
          <p:nvPr/>
        </p:nvSpPr>
        <p:spPr>
          <a:xfrm>
            <a:off x="1521504" y="620649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4399563"/>
      </p:ext>
    </p:extLst>
  </p:cSld>
  <p:clrMapOvr>
    <a:masterClrMapping/>
  </p:clrMapOvr>
  <p:transition spd="slow" advTm="4196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IMG_028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158" y="336206"/>
            <a:ext cx="3746440" cy="3735634"/>
          </a:xfrm>
          <a:prstGeom prst="rect">
            <a:avLst/>
          </a:prstGeom>
        </p:spPr>
      </p:pic>
      <p:pic>
        <p:nvPicPr>
          <p:cNvPr id="4" name="Изображение 3" descr="IMG_028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5910" y="269231"/>
            <a:ext cx="3928521" cy="3676702"/>
          </a:xfrm>
          <a:prstGeom prst="rect">
            <a:avLst/>
          </a:prstGeom>
        </p:spPr>
      </p:pic>
      <p:pic>
        <p:nvPicPr>
          <p:cNvPr id="5" name="Содержимое 6" descr="IMG_028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4" r="11934"/>
          <a:stretch>
            <a:fillRect/>
          </a:stretch>
        </p:blipFill>
        <p:spPr>
          <a:xfrm rot="5400000">
            <a:off x="2614924" y="3010185"/>
            <a:ext cx="3657600" cy="360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34949"/>
      </p:ext>
    </p:extLst>
  </p:cSld>
  <p:clrMapOvr>
    <a:masterClrMapping/>
  </p:clrMapOvr>
  <p:transition spd="slow" advTm="6527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G_1895 (1)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3" b="22253"/>
          <a:stretch>
            <a:fillRect/>
          </a:stretch>
        </p:blipFill>
        <p:spPr>
          <a:xfrm>
            <a:off x="316923" y="694090"/>
            <a:ext cx="3916553" cy="3850930"/>
          </a:xfrm>
        </p:spPr>
      </p:pic>
      <p:pic>
        <p:nvPicPr>
          <p:cNvPr id="7" name="Содержимое 6" descr="IMG_1898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3" b="22253"/>
          <a:stretch>
            <a:fillRect/>
          </a:stretch>
        </p:blipFill>
        <p:spPr>
          <a:xfrm>
            <a:off x="4743985" y="2552684"/>
            <a:ext cx="4183672" cy="4040888"/>
          </a:xfrm>
        </p:spPr>
      </p:pic>
    </p:spTree>
    <p:extLst>
      <p:ext uri="{BB962C8B-B14F-4D97-AF65-F5344CB8AC3E}">
        <p14:creationId xmlns:p14="http://schemas.microsoft.com/office/powerpoint/2010/main" val="2592143179"/>
      </p:ext>
    </p:extLst>
  </p:cSld>
  <p:clrMapOvr>
    <a:masterClrMapping/>
  </p:clrMapOvr>
  <p:transition spd="slow" advTm="565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0358.JPG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9" r="11989"/>
          <a:stretch>
            <a:fillRect/>
          </a:stretch>
        </p:blipFill>
        <p:spPr>
          <a:xfrm rot="5400000">
            <a:off x="4510869" y="2035699"/>
            <a:ext cx="4236697" cy="3944786"/>
          </a:xfrm>
        </p:spPr>
      </p:pic>
      <p:pic>
        <p:nvPicPr>
          <p:cNvPr id="8" name="Изображение 7" descr="IMG_865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8824" y="566621"/>
            <a:ext cx="3847702" cy="378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46967"/>
      </p:ext>
    </p:extLst>
  </p:cSld>
  <p:clrMapOvr>
    <a:masterClrMapping/>
  </p:clrMapOvr>
  <p:transition spd="slow" advTm="5042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Ареал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Ареал.thmx</Template>
  <TotalTime>106</TotalTime>
  <Words>35</Words>
  <Application>Microsoft Office PowerPoint</Application>
  <PresentationFormat>Экран (4:3)</PresentationFormat>
  <Paragraphs>10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Book Antiqua</vt:lpstr>
      <vt:lpstr>Calibri</vt:lpstr>
      <vt:lpstr>Lucida Grande CY</vt:lpstr>
      <vt:lpstr>Wingdings 2</vt:lpstr>
      <vt:lpstr>Ареал</vt:lpstr>
      <vt:lpstr>Любимые места нашего города</vt:lpstr>
      <vt:lpstr>ВЫХОДНОЙ  В  ЗООПАРКЕ ЕКАТЕРИНБУРГА</vt:lpstr>
      <vt:lpstr>Презентация PowerPoint</vt:lpstr>
      <vt:lpstr>НА ПЛОТИНКЕ У ФОНТАНОВ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Любимые места нашего города</dc:title>
  <dc:creator>Karina Фароян</dc:creator>
  <cp:lastModifiedBy>MA</cp:lastModifiedBy>
  <cp:revision>10</cp:revision>
  <dcterms:created xsi:type="dcterms:W3CDTF">2020-10-28T14:01:03Z</dcterms:created>
  <dcterms:modified xsi:type="dcterms:W3CDTF">2020-10-29T11:11:28Z</dcterms:modified>
</cp:coreProperties>
</file>